
<file path=[Content_Types].xml><?xml version="1.0" encoding="utf-8"?>
<Types xmlns="http://schemas.openxmlformats.org/package/2006/content-types">
  <Default Extension="gif" ContentType="image/gif"/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notesSlides/notesSlide8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60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Default Extension="mp4" ContentType="video/mp4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63"/>
  </p:notesMasterIdLst>
  <p:sldIdLst>
    <p:sldId id="535" r:id="rId2"/>
    <p:sldId id="536" r:id="rId3"/>
    <p:sldId id="537" r:id="rId4"/>
    <p:sldId id="538" r:id="rId5"/>
    <p:sldId id="539" r:id="rId6"/>
    <p:sldId id="540" r:id="rId7"/>
    <p:sldId id="541" r:id="rId8"/>
    <p:sldId id="542" r:id="rId9"/>
    <p:sldId id="543" r:id="rId10"/>
    <p:sldId id="544" r:id="rId11"/>
    <p:sldId id="545" r:id="rId12"/>
    <p:sldId id="546" r:id="rId13"/>
    <p:sldId id="547" r:id="rId14"/>
    <p:sldId id="548" r:id="rId15"/>
    <p:sldId id="549" r:id="rId16"/>
    <p:sldId id="550" r:id="rId17"/>
    <p:sldId id="551" r:id="rId18"/>
    <p:sldId id="552" r:id="rId19"/>
    <p:sldId id="553" r:id="rId20"/>
    <p:sldId id="554" r:id="rId21"/>
    <p:sldId id="555" r:id="rId22"/>
    <p:sldId id="556" r:id="rId23"/>
    <p:sldId id="557" r:id="rId24"/>
    <p:sldId id="558" r:id="rId25"/>
    <p:sldId id="559" r:id="rId26"/>
    <p:sldId id="560" r:id="rId27"/>
    <p:sldId id="561" r:id="rId28"/>
    <p:sldId id="562" r:id="rId29"/>
    <p:sldId id="563" r:id="rId30"/>
    <p:sldId id="564" r:id="rId31"/>
    <p:sldId id="565" r:id="rId32"/>
    <p:sldId id="566" r:id="rId33"/>
    <p:sldId id="567" r:id="rId34"/>
    <p:sldId id="568" r:id="rId35"/>
    <p:sldId id="569" r:id="rId36"/>
    <p:sldId id="570" r:id="rId37"/>
    <p:sldId id="571" r:id="rId38"/>
    <p:sldId id="572" r:id="rId39"/>
    <p:sldId id="573" r:id="rId40"/>
    <p:sldId id="574" r:id="rId41"/>
    <p:sldId id="575" r:id="rId42"/>
    <p:sldId id="576" r:id="rId43"/>
    <p:sldId id="577" r:id="rId44"/>
    <p:sldId id="578" r:id="rId45"/>
    <p:sldId id="579" r:id="rId46"/>
    <p:sldId id="580" r:id="rId47"/>
    <p:sldId id="581" r:id="rId48"/>
    <p:sldId id="582" r:id="rId49"/>
    <p:sldId id="583" r:id="rId50"/>
    <p:sldId id="584" r:id="rId51"/>
    <p:sldId id="585" r:id="rId52"/>
    <p:sldId id="586" r:id="rId53"/>
    <p:sldId id="587" r:id="rId54"/>
    <p:sldId id="588" r:id="rId55"/>
    <p:sldId id="589" r:id="rId56"/>
    <p:sldId id="590" r:id="rId57"/>
    <p:sldId id="591" r:id="rId58"/>
    <p:sldId id="592" r:id="rId59"/>
    <p:sldId id="593" r:id="rId60"/>
    <p:sldId id="594" r:id="rId61"/>
    <p:sldId id="595" r:id="rId62"/>
  </p:sldIdLst>
  <p:sldSz cx="9144000" cy="6858000" type="screen4x3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3300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37" autoAdjust="0"/>
    <p:restoredTop sz="94670" autoAdjust="0"/>
  </p:normalViewPr>
  <p:slideViewPr>
    <p:cSldViewPr>
      <p:cViewPr varScale="1">
        <p:scale>
          <a:sx n="156" d="100"/>
          <a:sy n="156" d="100"/>
        </p:scale>
        <p:origin x="-108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Klik om de opmaakprofielen van de modeltekst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7F76C09-8549-41A0-8BC3-DD357BB70A4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46614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A0FDDF5-FE08-4446-8D2D-1D88784B2D3E}" type="slidenum">
              <a:rPr lang="nl-NL" smtClean="0"/>
              <a:pPr>
                <a:spcBef>
                  <a:spcPct val="0"/>
                </a:spcBef>
              </a:pPr>
              <a:t>1</a:t>
            </a:fld>
            <a:endParaRPr lang="nl-NL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3929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B76120-5B83-456E-8679-30C78229D397}" type="slidenum">
              <a:rPr lang="nl-NL" smtClean="0"/>
              <a:pPr/>
              <a:t>30</a:t>
            </a:fld>
            <a:endParaRPr lang="nl-NL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6364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0A737-5C6E-4744-BD1C-25C36A8FB3C4}" type="slidenum">
              <a:rPr lang="nl-NL" smtClean="0"/>
              <a:pPr/>
              <a:t>31</a:t>
            </a:fld>
            <a:endParaRPr lang="nl-NL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16803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EFD915-CCCF-4343-A9C4-5E3C204E5E76}" type="slidenum">
              <a:rPr lang="nl-NL" smtClean="0"/>
              <a:pPr>
                <a:spcBef>
                  <a:spcPct val="0"/>
                </a:spcBef>
              </a:pPr>
              <a:t>35</a:t>
            </a:fld>
            <a:endParaRPr lang="nl-NL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716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EFD915-CCCF-4343-A9C4-5E3C204E5E76}" type="slidenum">
              <a:rPr lang="nl-NL" smtClean="0"/>
              <a:pPr>
                <a:spcBef>
                  <a:spcPct val="0"/>
                </a:spcBef>
              </a:pPr>
              <a:t>39</a:t>
            </a:fld>
            <a:endParaRPr lang="nl-NL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14110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EFD915-CCCF-4343-A9C4-5E3C204E5E76}" type="slidenum">
              <a:rPr lang="nl-NL" smtClean="0"/>
              <a:pPr>
                <a:spcBef>
                  <a:spcPct val="0"/>
                </a:spcBef>
              </a:pPr>
              <a:t>44</a:t>
            </a:fld>
            <a:endParaRPr lang="nl-NL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8024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0A737-5C6E-4744-BD1C-25C36A8FB3C4}" type="slidenum">
              <a:rPr lang="nl-NL" smtClean="0"/>
              <a:pPr/>
              <a:t>47</a:t>
            </a:fld>
            <a:endParaRPr lang="nl-NL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6160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0A737-5C6E-4744-BD1C-25C36A8FB3C4}" type="slidenum">
              <a:rPr lang="nl-NL" smtClean="0"/>
              <a:pPr/>
              <a:t>48</a:t>
            </a:fld>
            <a:endParaRPr lang="nl-NL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42799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EFD915-CCCF-4343-A9C4-5E3C204E5E76}" type="slidenum">
              <a:rPr lang="nl-NL" smtClean="0"/>
              <a:pPr>
                <a:spcBef>
                  <a:spcPct val="0"/>
                </a:spcBef>
              </a:pPr>
              <a:t>52</a:t>
            </a:fld>
            <a:endParaRPr lang="nl-NL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1026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EFD915-CCCF-4343-A9C4-5E3C204E5E76}" type="slidenum">
              <a:rPr lang="nl-NL" smtClean="0"/>
              <a:pPr>
                <a:spcBef>
                  <a:spcPct val="0"/>
                </a:spcBef>
              </a:pPr>
              <a:t>55</a:t>
            </a:fld>
            <a:endParaRPr lang="nl-NL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99649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EFD915-CCCF-4343-A9C4-5E3C204E5E76}" type="slidenum">
              <a:rPr lang="nl-NL" smtClean="0"/>
              <a:pPr>
                <a:spcBef>
                  <a:spcPct val="0"/>
                </a:spcBef>
              </a:pPr>
              <a:t>59</a:t>
            </a:fld>
            <a:endParaRPr lang="nl-NL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4225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EFD915-CCCF-4343-A9C4-5E3C204E5E76}" type="slidenum">
              <a:rPr lang="nl-NL" smtClean="0"/>
              <a:pPr>
                <a:spcBef>
                  <a:spcPct val="0"/>
                </a:spcBef>
              </a:pPr>
              <a:t>2</a:t>
            </a:fld>
            <a:endParaRPr lang="nl-NL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18061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B6A203-53F2-49FC-81E4-3FB7EACC8878}" type="slidenum">
              <a:rPr lang="nl-NL"/>
              <a:pPr/>
              <a:t>61</a:t>
            </a:fld>
            <a:endParaRPr lang="nl-NL"/>
          </a:p>
        </p:txBody>
      </p:sp>
      <p:sp>
        <p:nvSpPr>
          <p:cNvPr id="33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45378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EFD915-CCCF-4343-A9C4-5E3C204E5E76}" type="slidenum">
              <a:rPr lang="nl-NL" smtClean="0"/>
              <a:pPr>
                <a:spcBef>
                  <a:spcPct val="0"/>
                </a:spcBef>
              </a:pPr>
              <a:t>5</a:t>
            </a:fld>
            <a:endParaRPr lang="nl-NL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8663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A0FDDF5-FE08-4446-8D2D-1D88784B2D3E}" type="slidenum">
              <a:rPr lang="nl-NL" smtClean="0"/>
              <a:pPr>
                <a:spcBef>
                  <a:spcPct val="0"/>
                </a:spcBef>
              </a:pPr>
              <a:t>15</a:t>
            </a:fld>
            <a:endParaRPr lang="nl-NL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0339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A0FDDF5-FE08-4446-8D2D-1D88784B2D3E}" type="slidenum">
              <a:rPr lang="nl-NL" smtClean="0"/>
              <a:pPr>
                <a:spcBef>
                  <a:spcPct val="0"/>
                </a:spcBef>
              </a:pPr>
              <a:t>16</a:t>
            </a:fld>
            <a:endParaRPr lang="nl-NL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08590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EFD915-CCCF-4343-A9C4-5E3C204E5E76}" type="slidenum">
              <a:rPr lang="nl-NL" smtClean="0"/>
              <a:pPr>
                <a:spcBef>
                  <a:spcPct val="0"/>
                </a:spcBef>
              </a:pPr>
              <a:t>17</a:t>
            </a:fld>
            <a:endParaRPr lang="nl-NL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71969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A72C47-2880-40CB-BCBF-0076BEFB96E4}" type="slidenum">
              <a:rPr lang="nl-NL" smtClean="0"/>
              <a:pPr>
                <a:spcBef>
                  <a:spcPct val="0"/>
                </a:spcBef>
              </a:pPr>
              <a:t>19</a:t>
            </a:fld>
            <a:endParaRPr lang="nl-NL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987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EFD915-CCCF-4343-A9C4-5E3C204E5E76}" type="slidenum">
              <a:rPr lang="nl-NL" smtClean="0"/>
              <a:pPr>
                <a:spcBef>
                  <a:spcPct val="0"/>
                </a:spcBef>
              </a:pPr>
              <a:t>20</a:t>
            </a:fld>
            <a:endParaRPr lang="nl-NL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46433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B76120-5B83-456E-8679-30C78229D397}" type="slidenum">
              <a:rPr lang="nl-NL" smtClean="0"/>
              <a:pPr/>
              <a:t>29</a:t>
            </a:fld>
            <a:endParaRPr lang="nl-NL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3403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CED70-2B2D-4494-9548-EBCABD0C0C1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4603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E7828-9E79-4573-997E-AFE30DB96F9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6781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96658-77C2-4651-8838-17174129D47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46367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D5FF4-6444-4517-973A-4295AF02868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90403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FAA21-6979-4708-8A68-75A4C71D665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8339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E98F0-2A3A-42CC-A36E-DFDC1A9937C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8522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71BAA-3AF4-4EA0-B29B-4534E305235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618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2AC94-B1CC-44C2-9B0D-4830B6913C6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5001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6D5F4-8DA9-4276-B57B-3A9F22AA8AF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1993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C5498-58E7-4694-9D8A-374F040CB0C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5347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6CA75-F246-4884-83DC-1CAAF54AB93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27122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30F44FB-169B-4B15-ACE6-830FDB0CC6A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37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38.jpeg"/><Relationship Id="rId10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1.pn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23.jpeg"/><Relationship Id="rId5" Type="http://schemas.openxmlformats.org/officeDocument/2006/relationships/image" Target="../media/image49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36.jpeg"/><Relationship Id="rId6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4" Type="http://schemas.openxmlformats.org/officeDocument/2006/relationships/image" Target="../media/image68.png"/><Relationship Id="rId1" Type="http://schemas.openxmlformats.org/officeDocument/2006/relationships/video" Target="../media/media8.mp4"/><Relationship Id="rId2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Relationship Id="rId3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9.mp4"/><Relationship Id="rId3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6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41.png"/><Relationship Id="rId5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67.jpeg"/><Relationship Id="rId5" Type="http://schemas.openxmlformats.org/officeDocument/2006/relationships/image" Target="../media/image89.jpeg"/><Relationship Id="rId6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41.png"/><Relationship Id="rId5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Relationship Id="rId3" Type="http://schemas.openxmlformats.org/officeDocument/2006/relationships/image" Target="../media/image7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41.png"/><Relationship Id="rId5" Type="http://schemas.openxmlformats.org/officeDocument/2006/relationships/image" Target="../media/image94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jpeg"/><Relationship Id="rId5" Type="http://schemas.openxmlformats.org/officeDocument/2006/relationships/image" Target="../media/image97.jpeg"/><Relationship Id="rId6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gif"/><Relationship Id="rId3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404813"/>
            <a:ext cx="7772400" cy="1470025"/>
          </a:xfrm>
        </p:spPr>
        <p:txBody>
          <a:bodyPr/>
          <a:lstStyle/>
          <a:p>
            <a:pPr eaLnBrk="1" hangingPunct="1"/>
            <a:r>
              <a:rPr lang="nl-BE" dirty="0" smtClean="0"/>
              <a:t>Ronde 3</a:t>
            </a:r>
            <a:endParaRPr lang="nl-NL" dirty="0" smtClean="0"/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1557338"/>
            <a:ext cx="6400800" cy="1752600"/>
          </a:xfrm>
        </p:spPr>
        <p:txBody>
          <a:bodyPr/>
          <a:lstStyle/>
          <a:p>
            <a:pPr eaLnBrk="1" hangingPunct="1"/>
            <a:r>
              <a:rPr lang="nl-BE" sz="4400" dirty="0" smtClean="0"/>
              <a:t>Verband 1</a:t>
            </a:r>
            <a:endParaRPr lang="nl-NL" sz="4400" dirty="0" smtClean="0"/>
          </a:p>
        </p:txBody>
      </p:sp>
      <p:pic>
        <p:nvPicPr>
          <p:cNvPr id="7172" name="Picture 2" descr="D:\trudo2\SPA\ruimte2012\ruitm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186363"/>
            <a:ext cx="26765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873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leefmilieuwetteren.be/images/Ve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23241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iloveeco.be/nl/detail_17/~/uploads/products/detail/detail_velt_durftuinierenzonderp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0808"/>
            <a:ext cx="4806811" cy="480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2915816" y="2204864"/>
            <a:ext cx="15841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238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http://1.nieuwsbladcdn.be/Assets/Images_Upload/2013/03/11/Miranda_De_Coster,_Burgemeester_Schoten_Maarten_De_Veuster_en_Chris_Vandenbussche.jpg.h380.jpg.5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95"/>
            <a:ext cx="5410200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5726467" y="2060848"/>
            <a:ext cx="129614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081" name="Picture 9" descr="http://www.clownrocky.be/files/s/185/luc%20caals%201_resiz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4724" y="3284984"/>
            <a:ext cx="2376729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://tvduck-imgs.s3.amazonaws.com/castimg/0927962-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1976" y="2834616"/>
            <a:ext cx="2742052" cy="402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http://s5.she.be/imgpath/assets_img_she/2011/03/14/1832765/veronique-de-kock-toont-peperdure-beha_667x10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1934" y="2954404"/>
            <a:ext cx="2610677" cy="391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http://static1.demorgen.be/static/photo/2009/11/6/11/media_l_49334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3957" y="3237073"/>
            <a:ext cx="2371725" cy="360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een.be/files/een.be/imagecache/video_image/files/een.be/images/programmas/vroeger_of_later/vroegeroflater_r01_a05_joskevermeule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66" y="210657"/>
            <a:ext cx="44196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7754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const-court.be/images/build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9696"/>
            <a:ext cx="5945727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1475656" y="1844824"/>
            <a:ext cx="1152128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Rechthoek 2"/>
          <p:cNvSpPr/>
          <p:nvPr/>
        </p:nvSpPr>
        <p:spPr>
          <a:xfrm>
            <a:off x="4355976" y="1556792"/>
            <a:ext cx="93610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196" name="Picture 4" descr="http://www.refdag.nl/polopoly_fs/rechter_herbert_landau_l_1_54304!image/3011944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59" y="3733263"/>
            <a:ext cx="4963629" cy="312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sdworxblog.be/wp-content/uploads/2013/04/201203121249-1_wet-op-gezinshereniging-naar-grondwettelijk-ho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398" y="4048311"/>
            <a:ext cx="428625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810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historiek.net/wp-content/uploads-phistor1/2007/10/ajax-bus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10"/>
            <a:ext cx="4180309" cy="299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uwplein.nl/img/1000x1000/824467/ajax-allesreiniger-lotusbloem-enamp%3B-witte-lavendel-1000-m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5" y="2918438"/>
            <a:ext cx="4130905" cy="413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6228184" y="5085184"/>
            <a:ext cx="158417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080" name="Picture 8" descr="http://www.huisvanalijn.be/sites/default/files/collecties/reclame/RE-70-09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076055" cy="69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1547664" y="332656"/>
            <a:ext cx="86409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/>
          <p:cNvSpPr/>
          <p:nvPr/>
        </p:nvSpPr>
        <p:spPr>
          <a:xfrm>
            <a:off x="3894490" y="116632"/>
            <a:ext cx="38947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/>
          <p:cNvSpPr/>
          <p:nvPr/>
        </p:nvSpPr>
        <p:spPr>
          <a:xfrm>
            <a:off x="3059832" y="4869160"/>
            <a:ext cx="899593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/>
          <p:cNvSpPr/>
          <p:nvPr/>
        </p:nvSpPr>
        <p:spPr>
          <a:xfrm>
            <a:off x="107504" y="5805264"/>
            <a:ext cx="2160240" cy="1052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400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extgenerationphoto.files.wordpress.com/2010/05/doel_2_date2010-05-13_time11-19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39"/>
            <a:ext cx="4932040" cy="333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twisindezak.files.wordpress.com/2012/05/doel-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3645" y="3335398"/>
            <a:ext cx="5066862" cy="367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g136.imageshack.us/img136/5505/doel217g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101" y="3335398"/>
            <a:ext cx="5105220" cy="352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dailybits.be/wp-content/2010/10/doel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101" y="-1"/>
            <a:ext cx="4762500" cy="333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933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404813"/>
            <a:ext cx="7772400" cy="1470025"/>
          </a:xfrm>
        </p:spPr>
        <p:txBody>
          <a:bodyPr/>
          <a:lstStyle/>
          <a:p>
            <a:pPr eaLnBrk="1" hangingPunct="1"/>
            <a:r>
              <a:rPr lang="nl-BE" dirty="0" smtClean="0"/>
              <a:t>Ronde 3</a:t>
            </a:r>
            <a:endParaRPr lang="nl-NL" dirty="0" smtClean="0"/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1557338"/>
            <a:ext cx="6400800" cy="1752600"/>
          </a:xfrm>
        </p:spPr>
        <p:txBody>
          <a:bodyPr/>
          <a:lstStyle/>
          <a:p>
            <a:pPr eaLnBrk="1" hangingPunct="1"/>
            <a:r>
              <a:rPr lang="nl-BE" sz="4400" dirty="0" smtClean="0"/>
              <a:t>Verband 1</a:t>
            </a:r>
          </a:p>
          <a:p>
            <a:pPr eaLnBrk="1" hangingPunct="1"/>
            <a:r>
              <a:rPr lang="nl-BE" sz="4400" dirty="0" smtClean="0"/>
              <a:t>Oplossingen</a:t>
            </a:r>
            <a:endParaRPr lang="nl-NL" sz="4400" dirty="0" smtClean="0"/>
          </a:p>
        </p:txBody>
      </p:sp>
      <p:pic>
        <p:nvPicPr>
          <p:cNvPr id="7172" name="Picture 2" descr="D:\trudo2\SPA\ruimte2012\ruitm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186363"/>
            <a:ext cx="26765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094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404813"/>
            <a:ext cx="7772400" cy="1470025"/>
          </a:xfrm>
        </p:spPr>
        <p:txBody>
          <a:bodyPr/>
          <a:lstStyle/>
          <a:p>
            <a:pPr eaLnBrk="1" hangingPunct="1"/>
            <a:r>
              <a:rPr lang="nl-BE" dirty="0" smtClean="0"/>
              <a:t>Ronde 3</a:t>
            </a:r>
            <a:endParaRPr lang="nl-NL" dirty="0" smtClean="0"/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1557338"/>
            <a:ext cx="6400800" cy="1752600"/>
          </a:xfrm>
        </p:spPr>
        <p:txBody>
          <a:bodyPr/>
          <a:lstStyle/>
          <a:p>
            <a:pPr eaLnBrk="1" hangingPunct="1"/>
            <a:r>
              <a:rPr lang="nl-BE" sz="4400" dirty="0" smtClean="0"/>
              <a:t>Verband 1</a:t>
            </a:r>
          </a:p>
          <a:p>
            <a:pPr eaLnBrk="1" hangingPunct="1"/>
            <a:r>
              <a:rPr lang="nl-BE" sz="4400" dirty="0" smtClean="0"/>
              <a:t>Oplossingen</a:t>
            </a:r>
            <a:endParaRPr lang="nl-NL" sz="4400" dirty="0" smtClean="0"/>
          </a:p>
        </p:txBody>
      </p:sp>
      <p:pic>
        <p:nvPicPr>
          <p:cNvPr id="7172" name="Picture 2" descr="D:\trudo2\SPA\ruimte2012\ruitm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186363"/>
            <a:ext cx="26765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047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ideo-kids.ru/img/film/full/8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063" y="26713"/>
            <a:ext cx="1096165" cy="160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inevox.be/wp-content/gallery/weekend-aan-zee-affiche/weekend-aan-zee-de-affich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001"/>
            <a:ext cx="1377487" cy="196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radio2.be/sites/default/files/imagecache/section_header/images/sections/headers/21witse_sectie_zondervraagtek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9640" y="26713"/>
            <a:ext cx="4738433" cy="217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lynchworld.be/images/SM%20Recht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063" y="5373216"/>
            <a:ext cx="1050908" cy="148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houbi.com/belpop/media/teamspirit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2956" y="4888786"/>
            <a:ext cx="1913180" cy="191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aardling.com/wp-content/uploads/buiten-de-zon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645067"/>
            <a:ext cx="2211146" cy="124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static.cinebel.be/img/movie/poster/full/1007535_nl_code_37_131547169705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5167" y="4484986"/>
            <a:ext cx="1801841" cy="240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556564" y="1217557"/>
            <a:ext cx="4366344" cy="43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23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39552" y="620688"/>
            <a:ext cx="8352928" cy="156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  <a:spcAft>
                <a:spcPts val="0"/>
              </a:spcAft>
              <a:tabLst>
                <a:tab pos="247650" algn="l"/>
              </a:tabLst>
            </a:pPr>
            <a:r>
              <a:rPr lang="nl-NL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Op een dag zijn er 100 </a:t>
            </a:r>
            <a:r>
              <a:rPr lang="nl-NL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vrouwen samen </a:t>
            </a:r>
            <a:r>
              <a:rPr lang="nl-NL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in een restaurant.</a:t>
            </a:r>
            <a:endParaRPr lang="nl-BE" dirty="0">
              <a:solidFill>
                <a:srgbClr val="000000"/>
              </a:solidFill>
              <a:latin typeface="+mn-lt"/>
              <a:ea typeface="Times New Roman" panose="02020603050405020304" pitchFamily="18" charset="0"/>
            </a:endParaRPr>
          </a:p>
          <a:p>
            <a:pPr algn="just"/>
            <a:endParaRPr lang="nl-NL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nl-NL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Er </a:t>
            </a:r>
            <a:r>
              <a:rPr lang="nl-N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waren er 88 met nylon kousen, 74 met zwarte blinkende schoenen, 74 met een paraplu en 75 droegen een trouwring. Hoeveel dames MINSTENS hadden nu alle 4 deze attributen aan? </a:t>
            </a:r>
            <a:endParaRPr lang="nl-BE" dirty="0">
              <a:latin typeface="+mn-lt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827584" y="3212976"/>
            <a:ext cx="74168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 smtClean="0">
                <a:solidFill>
                  <a:srgbClr val="FF0000"/>
                </a:solidFill>
              </a:rPr>
              <a:t>88 KOUSEN + 74 SCHOENEN  + 74 PARAPLU’S + 75 TROUWRINGEN = 311 ATTRIBUTEN DUS ER MOETEN </a:t>
            </a:r>
            <a:r>
              <a:rPr lang="nl-BE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MINSTENS 11 VIER DRAGEN </a:t>
            </a:r>
            <a:endParaRPr lang="nl-BE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474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le:Square compasses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073815"/>
            <a:ext cx="54197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ile:Loge-parfaite-union-mo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9043"/>
            <a:ext cx="3168352" cy="279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23528" y="3284984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 smtClean="0"/>
              <a:t>WINKELHAAK</a:t>
            </a:r>
            <a:endParaRPr lang="nl-BE" sz="3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100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ideo-kids.ru/img/film/full/8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063" y="26713"/>
            <a:ext cx="2217800" cy="32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inevox.be/wp-content/gallery/weekend-aan-zee-affiche/weekend-aan-zee-de-affich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1841" y="31256"/>
            <a:ext cx="2266143" cy="32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2195737" y="26713"/>
            <a:ext cx="504055" cy="3059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Rechthoek 2"/>
          <p:cNvSpPr/>
          <p:nvPr/>
        </p:nvSpPr>
        <p:spPr>
          <a:xfrm>
            <a:off x="2627784" y="2564904"/>
            <a:ext cx="28803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30" name="Picture 6" descr="http://www.radio2.be/sites/default/files/imagecache/section_header/images/sections/headers/21witse_sectie_zondervraagtek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9640" y="26713"/>
            <a:ext cx="4738433" cy="217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lynchworld.be/images/SM%20Recht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063" y="3268112"/>
            <a:ext cx="2540870" cy="358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971600" y="3573016"/>
            <a:ext cx="72008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34" name="Picture 10" descr="http://houbi.com/belpop/media/teamspirit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1148" y="220580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3425044" y="3634551"/>
            <a:ext cx="1930911" cy="113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36" name="Picture 12" descr="http://aardling.com/wp-content/uploads/buiten-de-zon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0412" y="4425702"/>
            <a:ext cx="44767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static.cinebel.be/img/movie/poster/full/1007535_nl_code_37_131547169705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8296" y="2780928"/>
            <a:ext cx="2613857" cy="348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6953410" y="5245489"/>
            <a:ext cx="1986855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0257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trudo2\SPA\ruimte2012\ruitm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491782"/>
            <a:ext cx="2208245" cy="136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63688" y="2276872"/>
            <a:ext cx="5616624" cy="2304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1026" name="Picture 2" descr="http://upload.wikimedia.org/wikipedia/commons/thumb/a/aa/Philips_PM5544.svg/768px-Philips_PM5544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8245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3.bp.blogspot.com/-rNoN7mt86mI/TbLhhuhcHBI/AAAAAAAAAKQ/D4Wvuh4K2Jc/s1600/Ian+Dury+PB+We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2948"/>
            <a:ext cx="4427984" cy="693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1812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topcarrating.com/gillet/2008-gillet-vertigo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552" y="0"/>
            <a:ext cx="4559829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gilletvertigo.com/blog/wp-content/uploads/2013/04/Concours-D%C3%A9c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1312"/>
            <a:ext cx="6716688" cy="671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5411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port.be.msn.com/cyclingtour/granfondo/2011/images/startaankomstn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707904" cy="20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1.nieuwsbladcdn.be/Assets/Images_Upload/2013/04/17/PHOTONEWS_10424148-019.jpg.h3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7" y="5522985"/>
            <a:ext cx="1977887" cy="132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sport.be/nl/images/2008/april/mur_de_hu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29151"/>
            <a:ext cx="5808721" cy="379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49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alexandre3.com/uploads/media/grasse/fleurs-lavande-gras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"/>
            <a:ext cx="2563186" cy="169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beautyinclusive.be/wp-content/uploads/2013/05/gras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157192"/>
            <a:ext cx="2267744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s.s-bol.com/imgbase0/imagebase/large/FC/1/5/8/8/10010040049088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92" y="4692419"/>
            <a:ext cx="1275224" cy="230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grasse.fr/userfiles/image/pratique/pl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3990"/>
            <a:ext cx="675514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817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leefmilieuwetteren.be/images/Ve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23241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iloveeco.be/nl/detail_17/~/uploads/products/detail/detail_velt_durftuinierenzonderp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0808"/>
            <a:ext cx="4806811" cy="480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039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http://1.nieuwsbladcdn.be/Assets/Images_Upload/2013/03/11/Miranda_De_Coster,_Burgemeester_Schoten_Maarten_De_Veuster_en_Chris_Vandenbussche.jpg.h380.jpg.5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352" y="781736"/>
            <a:ext cx="8411648" cy="472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://www.clownrocky.be/files/s/185/luc%20caals%201_resiz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4724" y="5589240"/>
            <a:ext cx="843965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://tvduck-imgs.s3.amazonaws.com/castimg/0927962-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2167" y="5733255"/>
            <a:ext cx="746104" cy="109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http://s5.she.be/imgpath/assets_img_she/2011/03/14/1832765/veronique-de-kock-toont-peperdure-beha_667x10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1934" y="5949280"/>
            <a:ext cx="613095" cy="91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http://static1.demorgen.be/static/photo/2009/11/6/11/media_l_49334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6411" y="5115876"/>
            <a:ext cx="1147589" cy="174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een.be/files/een.be/imagecache/video_image/files/een.be/images/programmas/vroeger_of_later/vroegeroflater_r01_a05_joskevermeule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4724" y="15216"/>
            <a:ext cx="2330118" cy="130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301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const-court.be/images/build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49696"/>
            <a:ext cx="2267744" cy="155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refdag.nl/polopoly_fs/rechter_herbert_landau_l_1_54304!image/3011944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229185"/>
            <a:ext cx="2587364" cy="162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sdworxblog.be/wp-content/uploads/2013/04/201203121249-1_wet-op-gezinshereniging-naar-grondwettelijk-ho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398" y="5562905"/>
            <a:ext cx="1999110" cy="132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691680" y="2204864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 smtClean="0"/>
              <a:t>ARBITRAGEHOF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2462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historiek.net/wp-content/uploads-phistor1/2007/10/ajax-bus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10"/>
            <a:ext cx="4180309" cy="299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uwplein.nl/img/1000x1000/824467/ajax-allesreiniger-lotusbloem-enamp%3B-witte-lavendel-1000-m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5" y="2918438"/>
            <a:ext cx="4130905" cy="413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huisvanalijn.be/sites/default/files/collecties/reclame/RE-70-09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076055" cy="69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1547664" y="332656"/>
            <a:ext cx="86409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/>
          <p:cNvSpPr/>
          <p:nvPr/>
        </p:nvSpPr>
        <p:spPr>
          <a:xfrm>
            <a:off x="3894490" y="116632"/>
            <a:ext cx="38947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7061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extgenerationphoto.files.wordpress.com/2010/05/doel_2_date2010-05-13_time11-19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9992" y="1339"/>
            <a:ext cx="2514007" cy="169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twisindezak.files.wordpress.com/2012/05/doel-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7" y="5205792"/>
            <a:ext cx="2486259" cy="180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g136.imageshack.us/img136/5505/doel217g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293257"/>
            <a:ext cx="2267744" cy="156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dailybits.be/wp-content/2010/10/doel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101" y="0"/>
            <a:ext cx="2086821" cy="146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www.demorgen.be/static/FOTO/pe/13/11/1/media_xl_90084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3763" y="1223020"/>
            <a:ext cx="700577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49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nl-BE" smtClean="0"/>
              <a:t>Verband</a:t>
            </a:r>
            <a:endParaRPr lang="nl-NL" smtClean="0"/>
          </a:p>
        </p:txBody>
      </p:sp>
      <p:graphicFrame>
        <p:nvGraphicFramePr>
          <p:cNvPr id="176154" name="Group 26"/>
          <p:cNvGraphicFramePr>
            <a:graphicFrameLocks noGrp="1"/>
          </p:cNvGraphicFramePr>
          <p:nvPr>
            <p:ph idx="1"/>
          </p:nvPr>
        </p:nvGraphicFramePr>
        <p:xfrm>
          <a:off x="468313" y="1125538"/>
          <a:ext cx="8361362" cy="3779837"/>
        </p:xfrm>
        <a:graphic>
          <a:graphicData uri="http://schemas.openxmlformats.org/drawingml/2006/table">
            <a:tbl>
              <a:tblPr/>
              <a:tblGrid>
                <a:gridCol w="4246562"/>
                <a:gridCol w="4114800"/>
              </a:tblGrid>
              <a:tr h="574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PAS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GRASSE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VELT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WINKELHAAK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SCHOTEN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IAN DURY &amp; the blockheads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ARBITRAGEHOF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GILLET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AJAX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MUUR van HOEI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DOEL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kstvak 3"/>
          <p:cNvSpPr txBox="1"/>
          <p:nvPr/>
        </p:nvSpPr>
        <p:spPr>
          <a:xfrm>
            <a:off x="4283968" y="4941168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245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39552" y="620688"/>
            <a:ext cx="8280920" cy="5312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  <a:spcAft>
                <a:spcPts val="0"/>
              </a:spcAft>
              <a:tabLst>
                <a:tab pos="247650" algn="l"/>
              </a:tabLst>
            </a:pPr>
            <a:r>
              <a:rPr lang="nl-NL" sz="3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Op een dag zijn er 100 </a:t>
            </a:r>
            <a:r>
              <a:rPr lang="nl-NL" sz="32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vrouwen samen </a:t>
            </a:r>
            <a:r>
              <a:rPr lang="nl-NL" sz="3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in een restaurant.</a:t>
            </a:r>
            <a:endParaRPr lang="nl-BE" sz="3200" dirty="0">
              <a:solidFill>
                <a:srgbClr val="000000"/>
              </a:solidFill>
              <a:latin typeface="+mn-lt"/>
              <a:ea typeface="Times New Roman" panose="02020603050405020304" pitchFamily="18" charset="0"/>
            </a:endParaRPr>
          </a:p>
          <a:p>
            <a:pPr algn="just"/>
            <a:endParaRPr lang="nl-NL" sz="32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nl-NL" sz="3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88 van hen dragen nylon </a:t>
            </a:r>
            <a:r>
              <a:rPr lang="nl-NL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kousen, 74 </a:t>
            </a:r>
            <a:r>
              <a:rPr lang="nl-NL" sz="3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hebben zwarte </a:t>
            </a:r>
            <a:r>
              <a:rPr lang="nl-NL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blinkende </a:t>
            </a:r>
            <a:r>
              <a:rPr lang="nl-NL" sz="3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schoenen aan, </a:t>
            </a:r>
            <a:r>
              <a:rPr lang="nl-NL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74 </a:t>
            </a:r>
            <a:r>
              <a:rPr lang="nl-NL" sz="3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hebben een paraplu mee </a:t>
            </a:r>
            <a:r>
              <a:rPr lang="nl-NL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en 75 droegen een trouwring. </a:t>
            </a:r>
            <a:endParaRPr lang="nl-NL" sz="32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nl-NL" sz="32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nl-NL" sz="3200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Hoeveel </a:t>
            </a:r>
            <a:r>
              <a:rPr lang="nl-NL" sz="32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dames MINSTENS hadden nu alle 4 deze attributen aan? </a:t>
            </a:r>
            <a:endParaRPr lang="nl-BE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431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nl-BE" smtClean="0"/>
              <a:t>Verband</a:t>
            </a:r>
            <a:endParaRPr lang="nl-NL" smtClean="0"/>
          </a:p>
        </p:txBody>
      </p:sp>
      <p:graphicFrame>
        <p:nvGraphicFramePr>
          <p:cNvPr id="176154" name="Group 26"/>
          <p:cNvGraphicFramePr>
            <a:graphicFrameLocks noGrp="1"/>
          </p:cNvGraphicFramePr>
          <p:nvPr>
            <p:ph idx="1"/>
          </p:nvPr>
        </p:nvGraphicFramePr>
        <p:xfrm>
          <a:off x="468313" y="1125538"/>
          <a:ext cx="8361362" cy="3779837"/>
        </p:xfrm>
        <a:graphic>
          <a:graphicData uri="http://schemas.openxmlformats.org/drawingml/2006/table">
            <a:tbl>
              <a:tblPr/>
              <a:tblGrid>
                <a:gridCol w="4246562"/>
                <a:gridCol w="4114800"/>
              </a:tblGrid>
              <a:tr h="574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PAS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GRAS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VELT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WINKELHAAK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SCHOTEN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IAN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DURY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 &amp; the blockheads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ARBITRAGE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HOF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GILLET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AJAX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MUUR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 van HOEI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DOEL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kstvak 3"/>
          <p:cNvSpPr txBox="1"/>
          <p:nvPr/>
        </p:nvSpPr>
        <p:spPr>
          <a:xfrm>
            <a:off x="3131840" y="4941168"/>
            <a:ext cx="4309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 smtClean="0"/>
              <a:t>VOETBAL</a:t>
            </a:r>
            <a:endParaRPr lang="nl-BE" sz="5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2619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0"/>
            <a:ext cx="7772400" cy="1470025"/>
          </a:xfrm>
        </p:spPr>
        <p:txBody>
          <a:bodyPr/>
          <a:lstStyle/>
          <a:p>
            <a:pPr eaLnBrk="1" hangingPunct="1"/>
            <a:r>
              <a:rPr lang="nl-BE" dirty="0" smtClean="0"/>
              <a:t>Ronde 4</a:t>
            </a:r>
            <a:endParaRPr lang="nl-NL" dirty="0" smtClean="0"/>
          </a:p>
        </p:txBody>
      </p:sp>
      <p:pic>
        <p:nvPicPr>
          <p:cNvPr id="1026" name="Picture 2" descr="D:\trudo2\SPA\ruimte2012\ruitme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0"/>
            <a:ext cx="1979712" cy="1225609"/>
          </a:xfrm>
          <a:prstGeom prst="rect">
            <a:avLst/>
          </a:prstGeom>
          <a:noFill/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197307" y="1700808"/>
            <a:ext cx="5176969" cy="38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077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547664" y="0"/>
            <a:ext cx="6732740" cy="6858000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2051720" y="2852936"/>
            <a:ext cx="266429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079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024196" y="0"/>
            <a:ext cx="5095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994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644640" y="0"/>
            <a:ext cx="2499360" cy="360273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67744" y="2311400"/>
            <a:ext cx="6985000" cy="454660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4125583" cy="393305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212976"/>
            <a:ext cx="4860032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774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trudo2\SPA\ruimte2012\ruitm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186363"/>
            <a:ext cx="26765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63688" y="2276872"/>
            <a:ext cx="5616624" cy="2304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5" name="Picture 2" descr="http://www.nex.be/press/files/2009/11/itun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1959" y="980728"/>
            <a:ext cx="350008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480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1787062" cy="1783854"/>
          </a:xfrm>
          <a:prstGeom prst="rect">
            <a:avLst/>
          </a:prstGeom>
        </p:spPr>
      </p:pic>
      <p:pic>
        <p:nvPicPr>
          <p:cNvPr id="4" name="familie">
            <a:hlinkClick r:id="" action="ppaction://media"/>
          </p:cNvPr>
          <p:cNvPicPr/>
          <p:nvPr>
            <a:videoFile r:link="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>
                  <p14:trim st="207225" end="220298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2133600"/>
            <a:ext cx="45720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416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80528" y="980728"/>
            <a:ext cx="9742397" cy="4965328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7740352" y="4725144"/>
            <a:ext cx="115212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5043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020" y="0"/>
            <a:ext cx="4699396" cy="347503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2000" y="-2208"/>
            <a:ext cx="4586188" cy="687928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2462" y="3248627"/>
            <a:ext cx="4608512" cy="379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700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trudo2\SPA\ruimte2012\ruitm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186363"/>
            <a:ext cx="26765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63688" y="2276872"/>
            <a:ext cx="5616624" cy="2304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1026" name="Picture 2" descr="http://upload.wikimedia.org/wikipedia/commons/thumb/a/aa/Philips_PM5544.svg/768px-Philips_PM5544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6421" y="1340768"/>
            <a:ext cx="418795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864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Loge-parfaite-union-m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20688"/>
            <a:ext cx="6477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3491880" y="4149080"/>
            <a:ext cx="223224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409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nd of Brothers Official Trailer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2181225"/>
            <a:ext cx="304800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402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4514715" cy="365563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413876" y="3646930"/>
            <a:ext cx="1822420" cy="318259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9840" y="3655639"/>
            <a:ext cx="5413876" cy="317388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638112" y="-13073"/>
            <a:ext cx="5506508" cy="366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228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238500" y="4192"/>
            <a:ext cx="5905500" cy="395287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207811"/>
            <a:ext cx="5148064" cy="36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439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-99392"/>
            <a:ext cx="9282585" cy="6952978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4644008" y="980728"/>
            <a:ext cx="4032448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5253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trudo2\SPA\ruimte2012\ruitm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186363"/>
            <a:ext cx="26765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63688" y="2276872"/>
            <a:ext cx="5616624" cy="2304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1026" name="Picture 2" descr="http://upload.wikimedia.org/wikipedia/commons/thumb/a/aa/Philips_PM5544.svg/768px-Philips_PM5544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6421" y="1340768"/>
            <a:ext cx="418795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556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r Vogelfänger bin ich ja - Simon Keenlyside">
            <a:hlinkClick r:id="" action="ppaction://media"/>
          </p:cNvPr>
          <p:cNvPicPr/>
          <p:nvPr>
            <a:videoFile r:link="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2">
                  <p14:trim st="4761" end="248256.3333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86000" y="2047875"/>
            <a:ext cx="457200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5834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Flag of Panama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91" y="0"/>
            <a:ext cx="3543997" cy="236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Panama Canal PIA03368 lr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63380"/>
            <a:ext cx="4427984" cy="312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le:Panama clashes 1989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692258"/>
            <a:ext cx="4716016" cy="320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le:Carlos Rui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9140" y="-39481"/>
            <a:ext cx="3414860" cy="244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ile:Manuel Noriega mugshot croppe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16832"/>
            <a:ext cx="25622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011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908720"/>
            <a:ext cx="7772400" cy="1470025"/>
          </a:xfrm>
        </p:spPr>
        <p:txBody>
          <a:bodyPr/>
          <a:lstStyle/>
          <a:p>
            <a:pPr eaLnBrk="1" hangingPunct="1"/>
            <a:r>
              <a:rPr lang="nl-BE" dirty="0" smtClean="0"/>
              <a:t>Ronde 4</a:t>
            </a:r>
            <a:br>
              <a:rPr lang="nl-BE" dirty="0" smtClean="0"/>
            </a:br>
            <a:r>
              <a:rPr lang="nl-BE" dirty="0"/>
              <a:t/>
            </a:r>
            <a:br>
              <a:rPr lang="nl-BE" dirty="0"/>
            </a:br>
            <a:r>
              <a:rPr lang="nl-BE" dirty="0" smtClean="0"/>
              <a:t>Oplossingen </a:t>
            </a:r>
            <a:endParaRPr lang="nl-NL" dirty="0" smtClean="0"/>
          </a:p>
        </p:txBody>
      </p:sp>
      <p:pic>
        <p:nvPicPr>
          <p:cNvPr id="1026" name="Picture 2" descr="D:\trudo2\SPA\ruimte2012\ruitme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0"/>
            <a:ext cx="1979712" cy="1225609"/>
          </a:xfrm>
          <a:prstGeom prst="rect">
            <a:avLst/>
          </a:prstGeom>
          <a:noFill/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339752" y="2780928"/>
            <a:ext cx="4696916" cy="352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687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908720"/>
            <a:ext cx="7772400" cy="1470025"/>
          </a:xfrm>
        </p:spPr>
        <p:txBody>
          <a:bodyPr/>
          <a:lstStyle/>
          <a:p>
            <a:pPr eaLnBrk="1" hangingPunct="1"/>
            <a:r>
              <a:rPr lang="nl-BE" dirty="0" smtClean="0"/>
              <a:t>Ronde 4</a:t>
            </a:r>
            <a:br>
              <a:rPr lang="nl-BE" dirty="0" smtClean="0"/>
            </a:br>
            <a:r>
              <a:rPr lang="nl-BE" dirty="0"/>
              <a:t/>
            </a:r>
            <a:br>
              <a:rPr lang="nl-BE" dirty="0"/>
            </a:br>
            <a:r>
              <a:rPr lang="nl-BE" dirty="0" smtClean="0"/>
              <a:t>Oplossingen </a:t>
            </a:r>
            <a:endParaRPr lang="nl-NL" dirty="0" smtClean="0"/>
          </a:p>
        </p:txBody>
      </p:sp>
      <p:pic>
        <p:nvPicPr>
          <p:cNvPr id="1026" name="Picture 2" descr="D:\trudo2\SPA\ruimte2012\ruitme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0"/>
            <a:ext cx="1979712" cy="1225609"/>
          </a:xfrm>
          <a:prstGeom prst="rect">
            <a:avLst/>
          </a:prstGeom>
          <a:noFill/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339752" y="2780928"/>
            <a:ext cx="4696916" cy="352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943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547664" y="-3475"/>
            <a:ext cx="6732740" cy="6858000"/>
          </a:xfrm>
          <a:prstGeom prst="rect">
            <a:avLst/>
          </a:prstGeom>
        </p:spPr>
      </p:pic>
      <p:sp>
        <p:nvSpPr>
          <p:cNvPr id="4" name="PIJL-RECHTS 3"/>
          <p:cNvSpPr/>
          <p:nvPr/>
        </p:nvSpPr>
        <p:spPr>
          <a:xfrm>
            <a:off x="31074" y="2780928"/>
            <a:ext cx="1876630" cy="7920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/>
          <p:cNvSpPr/>
          <p:nvPr/>
        </p:nvSpPr>
        <p:spPr>
          <a:xfrm>
            <a:off x="1835696" y="2780928"/>
            <a:ext cx="2880320" cy="7920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677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trudo2\SPA\ruimte2012\ruitm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186363"/>
            <a:ext cx="26765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63688" y="2276872"/>
            <a:ext cx="5616624" cy="2304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5" name="Picture 2" descr="http://www.nex.be/press/files/2009/11/itun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1959" y="980728"/>
            <a:ext cx="350008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437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21839" y="-27384"/>
            <a:ext cx="3040380" cy="409194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482143" y="3413083"/>
            <a:ext cx="2643428" cy="342323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067944" y="-15917"/>
            <a:ext cx="4887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4935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063992" y="0"/>
            <a:ext cx="1080008" cy="155679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4797152"/>
            <a:ext cx="2747797" cy="206084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11760" y="1610952"/>
            <a:ext cx="8632240" cy="421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481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trudo2\SPA\ruimte2012\ruitm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09" y="5747543"/>
            <a:ext cx="1793324" cy="111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63688" y="2276872"/>
            <a:ext cx="5616624" cy="2304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1026" name="Picture 2" descr="http://upload.wikimedia.org/wikipedia/commons/thumb/a/aa/Philips_PM5544.svg/768px-Philips_PM5544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1622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555776" y="1279798"/>
            <a:ext cx="3695018" cy="441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086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80528" y="980728"/>
            <a:ext cx="9742397" cy="496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87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020" y="0"/>
            <a:ext cx="1715784" cy="126876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380312" y="4212468"/>
            <a:ext cx="1763688" cy="264553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020" y="5690481"/>
            <a:ext cx="1417359" cy="116751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64912" y="1700808"/>
            <a:ext cx="3041445" cy="304144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046562" y="1988840"/>
            <a:ext cx="333375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266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trudo2\SPA\ruimte2012\ruitm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09" y="5747543"/>
            <a:ext cx="1793324" cy="111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63688" y="2276872"/>
            <a:ext cx="5616624" cy="2304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1026" name="Picture 2" descr="http://upload.wikimedia.org/wikipedia/commons/thumb/a/aa/Philips_PM5544.svg/768px-Philips_PM5544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1622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120790" y="1486205"/>
            <a:ext cx="7036597" cy="451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279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"/>
            <a:ext cx="1389059" cy="112474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798982" y="4509120"/>
            <a:ext cx="1345018" cy="234888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9840" y="5445224"/>
            <a:ext cx="2361279" cy="13843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763688" y="562373"/>
            <a:ext cx="5365948" cy="536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0847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672890" y="4192"/>
            <a:ext cx="4471110" cy="299275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2238" y="3839272"/>
            <a:ext cx="4251730" cy="3018728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32238" y="2996952"/>
            <a:ext cx="9111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smtClean="0"/>
              <a:t>Albert FRERE 	      	Huub BROERS</a:t>
            </a:r>
            <a:endParaRPr lang="nl-BE" sz="4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809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-99392"/>
            <a:ext cx="9282585" cy="695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278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trudo2\SPA\ruimte2012\ruitm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09" y="5747543"/>
            <a:ext cx="1793324" cy="111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63688" y="2276872"/>
            <a:ext cx="5616624" cy="2304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1026" name="Picture 2" descr="http://upload.wikimedia.org/wikipedia/commons/thumb/a/aa/Philips_PM5544.svg/768px-Philips_PM5544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1622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419872" y="476672"/>
            <a:ext cx="3678155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202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atic.guim.co.uk/sys-images/Guardian/Pix/pictures/2010/1/21/1264073418878/Ian-Dury-on-stage-1979-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9412" y="0"/>
            <a:ext cx="1994587" cy="119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an Dury - Hit Me With Your Rhythm Stick [Official Video]">
            <a:hlinkClick r:id="" action="ppaction://media"/>
          </p:cNvPr>
          <p:cNvPicPr/>
          <p:nvPr>
            <a:videoFile r:link="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>
                  <p14:trim st="61859" end="10669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17145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4054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Flag of Panama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5" y="-9453"/>
            <a:ext cx="1917319" cy="127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Panama Canal PIA03368 lr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6036" y="5085184"/>
            <a:ext cx="2557964" cy="180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le:Panama clashes 1989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207396"/>
            <a:ext cx="2483768" cy="168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le:Carlos Ruiz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0"/>
            <a:ext cx="2195736" cy="156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lonelyplanet.com/maps/central-america/panama/map_of_panam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0874" y="1379621"/>
            <a:ext cx="4948805" cy="371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823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7" name="Text Box 3"/>
          <p:cNvSpPr txBox="1">
            <a:spLocks noChangeArrowheads="1"/>
          </p:cNvSpPr>
          <p:nvPr/>
        </p:nvSpPr>
        <p:spPr bwMode="auto">
          <a:xfrm>
            <a:off x="1111726" y="4287838"/>
            <a:ext cx="6481762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BE" sz="6000" dirty="0">
                <a:latin typeface="Comic Sans MS" pitchFamily="66" charset="0"/>
                <a:cs typeface="Tahoma" pitchFamily="34" charset="0"/>
              </a:rPr>
              <a:t>Ruimtequiz </a:t>
            </a:r>
            <a:r>
              <a:rPr lang="nl-BE" sz="6000" dirty="0" smtClean="0">
                <a:latin typeface="Comic Sans MS" pitchFamily="66" charset="0"/>
                <a:cs typeface="Tahoma" pitchFamily="34" charset="0"/>
              </a:rPr>
              <a:t>8</a:t>
            </a:r>
            <a:endParaRPr lang="nl-BE" sz="6000" dirty="0">
              <a:latin typeface="Comic Sans MS" pitchFamily="66" charset="0"/>
              <a:cs typeface="Tahom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nl-BE" sz="6000" dirty="0">
                <a:latin typeface="Comic Sans MS" pitchFamily="66" charset="0"/>
                <a:cs typeface="Tahoma" pitchFamily="34" charset="0"/>
              </a:rPr>
              <a:t>20 minuten pauze </a:t>
            </a:r>
            <a:endParaRPr lang="nl-NL" sz="6000" dirty="0">
              <a:latin typeface="Comic Sans MS" pitchFamily="66" charset="0"/>
              <a:cs typeface="Tahoma" pitchFamily="34" charset="0"/>
            </a:endParaRPr>
          </a:p>
        </p:txBody>
      </p:sp>
      <p:pic>
        <p:nvPicPr>
          <p:cNvPr id="4" name="Picture 2" descr="D:\trudo2\SPA\ruimte2012\ruitm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0163"/>
            <a:ext cx="6875462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882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topcarrating.com/gillet/2008-gillet-vertigo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90" y="692696"/>
            <a:ext cx="908901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9463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port.be.msn.com/cyclingtour/granfondo/2011/images/startaankomstn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53225" cy="369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4067944" y="1340768"/>
            <a:ext cx="122413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Rechthoek 2"/>
          <p:cNvSpPr/>
          <p:nvPr/>
        </p:nvSpPr>
        <p:spPr>
          <a:xfrm>
            <a:off x="4283968" y="3212976"/>
            <a:ext cx="504056" cy="482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52" name="Picture 4" descr="http://1.nieuwsbladcdn.be/Assets/Images_Upload/2013/04/17/PHOTONEWS_10424148-019.jpg.h3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1975" y="3226719"/>
            <a:ext cx="54102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289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alexandre3.com/uploads/media/grasse/fleurs-lavande-gras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7910" y="0"/>
            <a:ext cx="5143500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beautyinclusive.be/wp-content/uploads/2013/05/gras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1500" y="3286125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s.s-bol.com/imgbase0/imagebase/large/FC/1/5/8/8/10010040049088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92" y="139655"/>
            <a:ext cx="3795504" cy="685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778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</TotalTime>
  <Words>217</Words>
  <Application>Microsoft Macintosh PowerPoint</Application>
  <PresentationFormat>On-screen Show (4:3)</PresentationFormat>
  <Paragraphs>73</Paragraphs>
  <Slides>61</Slides>
  <Notes>20</Notes>
  <HiddenSlides>0</HiddenSlides>
  <MMClips>4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Standaardontwerp</vt:lpstr>
      <vt:lpstr>Ronde 3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Ronde 3</vt:lpstr>
      <vt:lpstr>Ronde 3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Verband</vt:lpstr>
      <vt:lpstr>Verband</vt:lpstr>
      <vt:lpstr>Ronde 4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Ronde 4  Oplossingen </vt:lpstr>
      <vt:lpstr>Ronde 4  Oplossingen 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Trudo</dc:creator>
  <cp:lastModifiedBy>Frederic Bruynings</cp:lastModifiedBy>
  <cp:revision>157</cp:revision>
  <dcterms:created xsi:type="dcterms:W3CDTF">2013-11-30T13:48:29Z</dcterms:created>
  <dcterms:modified xsi:type="dcterms:W3CDTF">2013-11-30T13:50:29Z</dcterms:modified>
</cp:coreProperties>
</file>