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Default Extension="mp4" ContentType="video/mp4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4"/>
  </p:notesMasterIdLst>
  <p:sldIdLst>
    <p:sldId id="440" r:id="rId2"/>
    <p:sldId id="439" r:id="rId3"/>
    <p:sldId id="273" r:id="rId4"/>
    <p:sldId id="457" r:id="rId5"/>
    <p:sldId id="504" r:id="rId6"/>
    <p:sldId id="494" r:id="rId7"/>
    <p:sldId id="498" r:id="rId8"/>
    <p:sldId id="332" r:id="rId9"/>
    <p:sldId id="492" r:id="rId10"/>
    <p:sldId id="461" r:id="rId11"/>
    <p:sldId id="326" r:id="rId12"/>
    <p:sldId id="442" r:id="rId13"/>
    <p:sldId id="462" r:id="rId14"/>
    <p:sldId id="315" r:id="rId15"/>
    <p:sldId id="464" r:id="rId16"/>
    <p:sldId id="458" r:id="rId17"/>
    <p:sldId id="500" r:id="rId18"/>
    <p:sldId id="502" r:id="rId19"/>
    <p:sldId id="283" r:id="rId20"/>
    <p:sldId id="296" r:id="rId21"/>
    <p:sldId id="459" r:id="rId22"/>
    <p:sldId id="505" r:id="rId23"/>
    <p:sldId id="597" r:id="rId24"/>
    <p:sldId id="499" r:id="rId25"/>
    <p:sldId id="471" r:id="rId26"/>
    <p:sldId id="493" r:id="rId27"/>
    <p:sldId id="484" r:id="rId28"/>
    <p:sldId id="474" r:id="rId29"/>
    <p:sldId id="485" r:id="rId30"/>
    <p:sldId id="487" r:id="rId31"/>
    <p:sldId id="501" r:id="rId32"/>
    <p:sldId id="503" r:id="rId33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33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9" autoAdjust="0"/>
    <p:restoredTop sz="94668" autoAdjust="0"/>
  </p:normalViewPr>
  <p:slideViewPr>
    <p:cSldViewPr>
      <p:cViewPr varScale="1">
        <p:scale>
          <a:sx n="156" d="100"/>
          <a:sy n="156" d="100"/>
        </p:scale>
        <p:origin x="-10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F76C09-8549-41A0-8BC3-DD357BB70A4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661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2CA72-EFC0-4F4F-A169-00C3CA6E027A}" type="slidenum">
              <a:rPr lang="nl-NL" smtClean="0"/>
              <a:pPr>
                <a:spcBef>
                  <a:spcPct val="0"/>
                </a:spcBef>
              </a:pPr>
              <a:t>1</a:t>
            </a:fld>
            <a:endParaRPr lang="nl-NL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8911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1486B7-29D5-4B27-A307-56CB02AAACFA}" type="slidenum">
              <a:rPr lang="nl-NL" smtClean="0"/>
              <a:pPr>
                <a:spcBef>
                  <a:spcPct val="0"/>
                </a:spcBef>
              </a:pPr>
              <a:t>21</a:t>
            </a:fld>
            <a:endParaRPr lang="nl-NL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0519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27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8131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29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669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30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577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D1B9CC-B3EB-4E3A-8605-F10A6D44BF06}" type="slidenum">
              <a:rPr lang="nl-NL" smtClean="0"/>
              <a:pPr>
                <a:spcBef>
                  <a:spcPct val="0"/>
                </a:spcBef>
              </a:pPr>
              <a:t>2</a:t>
            </a:fld>
            <a:endParaRPr lang="nl-NL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867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3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61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ABB4C7-4688-4829-A0D3-400893870B19}" type="slidenum">
              <a:rPr lang="nl-NL" smtClean="0"/>
              <a:pPr>
                <a:spcBef>
                  <a:spcPct val="0"/>
                </a:spcBef>
              </a:pPr>
              <a:t>4</a:t>
            </a:fld>
            <a:endParaRPr lang="nl-NL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102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10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815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13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07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15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4588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697938-93D3-43A2-9E6A-091939707402}" type="slidenum">
              <a:rPr lang="nl-NL" smtClean="0"/>
              <a:pPr>
                <a:spcBef>
                  <a:spcPct val="0"/>
                </a:spcBef>
              </a:pPr>
              <a:t>19</a:t>
            </a:fld>
            <a:endParaRPr lang="nl-NL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21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C2D64D-5230-4507-995F-FBD2B1FD820C}" type="slidenum">
              <a:rPr lang="nl-NL" smtClean="0"/>
              <a:pPr>
                <a:spcBef>
                  <a:spcPct val="0"/>
                </a:spcBef>
              </a:pPr>
              <a:t>20</a:t>
            </a:fld>
            <a:endParaRPr lang="nl-NL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893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ED70-2B2D-4494-9548-EBCABD0C0C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460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E7828-9E79-4573-997E-AFE30DB96F9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678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96658-77C2-4651-8838-17174129D4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636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5FF4-6444-4517-973A-4295AF02868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40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FAA21-6979-4708-8A68-75A4C71D66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833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E98F0-2A3A-42CC-A36E-DFDC1A9937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52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1BAA-3AF4-4EA0-B29B-4534E305235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61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2AC94-B1CC-44C2-9B0D-4830B6913C6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5001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6D5F4-8DA9-4276-B57B-3A9F22AA8AF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199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C5498-58E7-4694-9D8A-374F040CB0C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534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CA75-F246-4884-83DC-1CAAF54AB93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712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30F44FB-169B-4B15-ACE6-830FDB0CC6A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9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9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9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11413" y="4652963"/>
            <a:ext cx="496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BE" sz="6000">
                <a:latin typeface="Comic Sans MS" panose="030F0702030302020204" pitchFamily="66" charset="0"/>
                <a:cs typeface="Tahoma" panose="020B0604030504040204" pitchFamily="34" charset="0"/>
              </a:rPr>
              <a:t>Ruimtequiz 8</a:t>
            </a:r>
            <a:endParaRPr lang="nl-NL" sz="6000">
              <a:latin typeface="Comic Sans MS" panose="030F0702030302020204" pitchFamily="66" charset="0"/>
              <a:cs typeface="Tahoma" panose="020B0604030504040204" pitchFamily="34" charset="0"/>
            </a:endParaRPr>
          </a:p>
        </p:txBody>
      </p:sp>
      <p:pic>
        <p:nvPicPr>
          <p:cNvPr id="3075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163"/>
            <a:ext cx="6875462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421" y="1196752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9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nd Theft Auto V_ Official Gameplay Video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2">
                  <p14:trim st="57349" end="181627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loomberg.com/image/i95Uhk5jXs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11848" cy="594587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584862" y="4108376"/>
            <a:ext cx="7750722" cy="349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4" name="Picture 2" descr="http://www.nex.be/press/files/2009/11/itu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3500081" cy="33843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44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tin Garrix - Animals (Official Video)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2">
                  <p14:trim st="57936" end="75709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421" y="1340768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21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ass Harmonica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2">
                  <p14:trim st="13306" end="316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urfuturestartshere.be/assets/images/slideshow/home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85635"/>
            <a:ext cx="9144000" cy="336884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516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ans Riegel jun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3738364" cy="675608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10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smtClean="0"/>
              <a:t>Ronde 1</a:t>
            </a:r>
            <a:endParaRPr lang="nl-NL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BE" sz="3600" smtClean="0"/>
              <a:t>Onlangs</a:t>
            </a:r>
          </a:p>
          <a:p>
            <a:pPr eaLnBrk="1" hangingPunct="1">
              <a:lnSpc>
                <a:spcPct val="80000"/>
              </a:lnSpc>
            </a:pPr>
            <a:endParaRPr lang="nl-BE" sz="3600" smtClean="0"/>
          </a:p>
          <a:p>
            <a:pPr eaLnBrk="1" hangingPunct="1">
              <a:lnSpc>
                <a:spcPct val="80000"/>
              </a:lnSpc>
            </a:pPr>
            <a:r>
              <a:rPr lang="nl-BE" sz="3600" smtClean="0"/>
              <a:t>De oplossingen</a:t>
            </a:r>
            <a:endParaRPr lang="nl-NL" sz="3600" smtClean="0"/>
          </a:p>
        </p:txBody>
      </p:sp>
      <p:pic>
        <p:nvPicPr>
          <p:cNvPr id="14340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9796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nl-BE" dirty="0" smtClean="0"/>
              <a:t>Enkel familienaam</a:t>
            </a:r>
          </a:p>
          <a:p>
            <a:pPr eaLnBrk="1" hangingPunct="1"/>
            <a:r>
              <a:rPr lang="nl-BE" dirty="0" smtClean="0"/>
              <a:t>F(ph)</a:t>
            </a:r>
            <a:r>
              <a:rPr lang="nl-BE" dirty="0" err="1" smtClean="0"/>
              <a:t>onetischj</a:t>
            </a:r>
            <a:r>
              <a:rPr lang="nl-BE" dirty="0" smtClean="0"/>
              <a:t> is ok</a:t>
            </a:r>
          </a:p>
          <a:p>
            <a:pPr eaLnBrk="1" hangingPunct="1"/>
            <a:r>
              <a:rPr lang="nl-BE" dirty="0" smtClean="0"/>
              <a:t>Geen gsm of andere hulplijnen</a:t>
            </a:r>
          </a:p>
          <a:p>
            <a:pPr eaLnBrk="1" hangingPunct="1"/>
            <a:r>
              <a:rPr lang="nl-BE" dirty="0" smtClean="0"/>
              <a:t>Wij hebben altijd gelijk</a:t>
            </a:r>
          </a:p>
          <a:p>
            <a:pPr eaLnBrk="1" hangingPunct="1"/>
            <a:r>
              <a:rPr lang="nl-BE" dirty="0" smtClean="0"/>
              <a:t>Niet roken</a:t>
            </a:r>
          </a:p>
          <a:p>
            <a:pPr eaLnBrk="1" hangingPunct="1"/>
            <a:r>
              <a:rPr lang="nl-BE" dirty="0" smtClean="0"/>
              <a:t>Bij gelijke stand </a:t>
            </a:r>
          </a:p>
          <a:p>
            <a:pPr lvl="1" eaLnBrk="1" hangingPunct="1"/>
            <a:r>
              <a:rPr lang="nl-BE" dirty="0" smtClean="0"/>
              <a:t>Hoogste scores per ronde</a:t>
            </a:r>
            <a:endParaRPr lang="nl-NL" dirty="0" smtClean="0"/>
          </a:p>
        </p:txBody>
      </p:sp>
      <p:sp>
        <p:nvSpPr>
          <p:cNvPr id="512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 smtClean="0"/>
          </a:p>
        </p:txBody>
      </p:sp>
      <p:pic>
        <p:nvPicPr>
          <p:cNvPr id="5124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6675"/>
            <a:ext cx="31623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smtClean="0"/>
              <a:t>Ronde 1</a:t>
            </a:r>
            <a:endParaRPr lang="nl-NL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BE" sz="3600" smtClean="0"/>
              <a:t>Onlangs</a:t>
            </a:r>
          </a:p>
          <a:p>
            <a:pPr eaLnBrk="1" hangingPunct="1">
              <a:lnSpc>
                <a:spcPct val="80000"/>
              </a:lnSpc>
            </a:pPr>
            <a:endParaRPr lang="nl-BE" sz="3600" smtClean="0"/>
          </a:p>
          <a:p>
            <a:pPr eaLnBrk="1" hangingPunct="1">
              <a:lnSpc>
                <a:spcPct val="80000"/>
              </a:lnSpc>
            </a:pPr>
            <a:r>
              <a:rPr lang="nl-BE" sz="3600" smtClean="0"/>
              <a:t>De oplossingen</a:t>
            </a:r>
            <a:endParaRPr lang="nl-NL" sz="3600" smtClean="0"/>
          </a:p>
        </p:txBody>
      </p:sp>
      <p:pic>
        <p:nvPicPr>
          <p:cNvPr id="16388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9796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Anke Van dermeersch (Vlaams Belang) met blote benen in anti-islamcampag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7092280" cy="507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403648" y="5517232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Anke VAN DERMEERSCH</a:t>
            </a:r>
            <a:endParaRPr lang="nl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terix.com/bd/albs/35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611" y="0"/>
            <a:ext cx="5202620" cy="6858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13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atic1.vtm.vmmacdn.be/sites/vtm.be/files/hierwaakts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5604521" cy="396044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987824" y="4221088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 smtClean="0"/>
              <a:t>SMOS</a:t>
            </a:r>
            <a:endParaRPr lang="nl-BE" sz="5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61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hbvl.be/ahimgpath/assets_img_gvl/2013/07/30/2676457/fans-jan-becaus-bekijken-laatste-journaal-in-cinema-id4731764-1000x800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26"/>
            <a:ext cx="4829150" cy="324036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atapult.be/app/webroot/img/project_images/kee_affiche_lancering_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15747"/>
            <a:ext cx="6660232" cy="474225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92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119" y="0"/>
            <a:ext cx="3312368" cy="2072901"/>
          </a:xfrm>
          <a:prstGeom prst="rect">
            <a:avLst/>
          </a:prstGeom>
        </p:spPr>
      </p:pic>
      <p:pic>
        <p:nvPicPr>
          <p:cNvPr id="2050" name="Picture 2" descr="http://footballwallpapers.eu/wp-content/uploads/2012/08/garethbaletottenham2_1366x768_454285-1024x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59027"/>
            <a:ext cx="7449327" cy="465583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60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259632" y="404664"/>
            <a:ext cx="6336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/>
              <a:t>Seks die niet gericht is op het leveren van topprestaties</a:t>
            </a:r>
          </a:p>
          <a:p>
            <a:endParaRPr lang="nl-BE" sz="5400" b="1" dirty="0"/>
          </a:p>
          <a:p>
            <a:r>
              <a:rPr lang="nl-BE" sz="5400" b="1" dirty="0" smtClean="0"/>
              <a:t>SUKKELSEKS</a:t>
            </a:r>
            <a:endParaRPr lang="nl-BE" sz="5400" b="1" dirty="0"/>
          </a:p>
        </p:txBody>
      </p:sp>
      <p:pic>
        <p:nvPicPr>
          <p:cNvPr id="1026" name="Picture 2" descr="20 opmerkelijke nieuwkomers in de Dikke Van D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1" y="3261942"/>
            <a:ext cx="5410200" cy="3581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43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213" y="5743471"/>
            <a:ext cx="1799901" cy="111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195188" y="4748956"/>
            <a:ext cx="7068285" cy="362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4203" cy="136815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textmagazine.nl/wp-content/uploads/2013/09/grand-theft-auto-5-prijsvergelijk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208" y="836712"/>
            <a:ext cx="8139792" cy="506511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5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loomberg.com/image/i95Uhk5jXs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209179" cy="280831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357301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/>
              <a:t>François ENGLERT/Peter HIGGS</a:t>
            </a:r>
            <a:endParaRPr lang="nl-BE" sz="4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26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213" y="5743471"/>
            <a:ext cx="1799901" cy="111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195188" y="4748956"/>
            <a:ext cx="7068285" cy="362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4203" cy="136815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xQTEhUUExQWFhUVFx4YGRgYGSEfHhsfICEfHyIgHhwgICogGiAlIiEgIT0jJSkrLi4xHh8zPTMvNyguLi0BCgoKDQwOGhAQGzclHyQsLTczLDErLDMxNzQ3Nyw3LzY3ODcwNjc1NzU3LDcsNDY3LS40LTc3NDEsNys3Kys1LP/AABEIAOEA4QMBIgACEQEDEQH/xAAcAAACAgMBAQAAAAAAAAAAAAAABgUHAwQIAgH/xABKEAACAgEDAgQEAwMGCwYHAQABAgMRBAASIQUTBiIxQQcUMlEjYXFCgZEVMzRSYqEWJDVydIKxsrPB0QhzdaK04TZDg5LC0vEl/8QAGQEBAAMBAQAAAAAAAAAAAAAAAAECAwUE/8QALREBAAIBAgQEAwkAAAAAAAAAAAECEQMEEiExkRRBccEyUfAFExVhgaHR4fH/2gAMAwEAAhEDEQA/AKPjQsQALJNAfc6nuueCs7Dj7uTjtHHuC7iVPJuhwT9jo+H+D3upYcfsZ0J/RTuP9wOul+p40XUo54pSO3j5i779KiEbsp/I2Qf1Og5q6h4Gz4IDkS4zpCAGLkrwGoDi75JHFaxReD81sU5a47nHClu5xVA0TV3Vj7avz4hSPn9NxYYvXqORGF4+mM7pQxH9lFBI0wZfTGbFy8FYe3jpiiGBrB33GwJABsbfKOQCTZ50HM/RPBGflxCbHxnkjJIDAqBY9fUg6y/4AdR7wg+UkEpQuFNC1BAJDXtNFgOD7j76u7wr00L0DDx/mzhyZJXZKppi0jmQKtEcsPL6+mvnjPxG8eZ03pkEspyO7F3piKLRejAmud9FjXFqP3BTb/DDqo5OG/sPqT34/rawL8POpF3jGI5eNVZwCvAa6/a5vaeB/wAxq8+rdXnk8R42JHKwx0g7k0YPBYbyCf39vUni9ajxvn8uUjtvnJADfACiGAk/YK/cJ/Q6DmXpvh7JnhmnhiLxQC5XBACiifc88AnjWr03p8uRIsUMbSSMaCqLJ/8AYff210J496QvTeldUMdAZc4ZR9hJ2wy/x7hA+xGoX4A4qRYOdm7Q0qlkH32ogeh7+Yn9+0fbQVd17wLn4cfdycZ0j4G61YC/TcVJ236c1rX8P+E8zNDNiwNKEIDEUACfayRerjxBnydGyMhuowZMc0DSSI0W9kJSzCGWSkPIFbfKfYab/h70GTp+NiYwivery5MtjyyELS1dt/VsD0QffQc19D8LZeY0i40DSNFW8AgbbsC7I+x/hrN1zwXnYidzIxpI0utxogE+llSQL/PV7fD7pi4h61K7iJfmpF7h9EVQXDevsJQdZOulcTAgwJ8iXNk6hKsMckgvh2QEluaCg7hZJJ/IcBSo+GPVSL+Tkqr9U/8A21HdN8G508ksUWNIZIK7qmlKXdWGI9aOuoeoYZm6hEUznj+XTdJip6SBiaL81XFel+tEXpbwfEUU2P1jqMKlVCmJSw2s5hisEg8jzSEUeaA9DxoKA6x4QzcURmfHdBMdsfo248cDaTyb4Hv7a1+veH8jDdUyYzE7LuCkqTV1dAmhYPr9jrpTwFizHpGL81Aj5ECGSCNzR8oYRE8eRtpC3RqwfXgc39SysjPzGeWzPNJRsEBT6VXsqjivYDUTOOcomYiMywQdDneIzLGTEASW4ql9fe+NecTo88kbSpGWjS9zCuKFn8+Bq4MfC2o2MEqFYQitx5iQwbj1+x/UnUP4QlXHw8dZODPIy8/dt1X+u0D9+ub4601mYjzjHpz/AIcb8UvNbTWsTzjEflOZ78lbY3R5pI+4kZKbgm7j6iQAPX7kD9+toeF8veU7LbgoYixwCSAfX3IP8NWQnTFgSCBeQ+UW/RV3yD+G1RrMcsI+TKfaWGH/AHP+ch0nfWn4Y9O8Qi32peZngiJ+XeIj3VVF0LIaVoViYyILZeOBx73XuNeZejTrMsBjPdb0Tiz/AH17at1MZIslmH85ksP3LGgv++v/ALhqKxMRmy8zLVd7IO1CvpbBQDyfTni/zbU130zmccsfv/qa/alrZnEY4Yn9enbOeytsvpE0cixPGVketq8c2aHvXrxrx1LpssDBZkKMRYBI9PS+D+WrR65g78/Bev69/ltG4f3nSf43yr6jwu/tbBt+9UxH95GtdHc21JiMeWZ74ejbb22tasY61mZ74RkPhXLZA6wPtIsegP8AAm/7tREiFSQQQQaIPBB/MauEZseWV7ORJDMgJ7foea+uJhTgcc/n66q7xGkoyZRMweQNTMABfAo0PyrU7bcX1LTFoxPy55W2e71Na01vERMeXPP9+qN0aNGvY6Ca8H9fOBlx5SxiRot1KxoeZSvt9rvU6vxJnGNnwLGo+fmkld7Nr3KDKB6EFRt/fpI0aC1YPjTInYrDi/xeMxx+dqFhVuvvS1+hP31D+EfirmYbyvIWyu7XEsjUpBJtR6C79BXtpC0aB7698S5ciLCiSBIVwnR49rE2YwAt39gNZupfFB5uo4/UDixiTHRk27jTAhgLNcbdxOq+0aB/wPifLH1OfqJgRnmjEewsdqABBwf9T+861PEPxClysL5MxKinIednDEli7vIRXpVv/wCUaS9GgdPEvxFnzcCDClRfwWUmUMdz7FZRuHp6Gz9yL1h+H/j6fpbv21WSKSt8TEgEj0KkfS3tdGx7cClHRoLZyPjXIRsGHAISUZYlYjaVcsbIADbiFNVVfqdQQ+KmZ/KPzpZit/0buP2q2bK23X9q69edKeP0aaSNHijkk3u6AIhblQjH0s3TD2/9nDwN8McrLmiaSNo8ZgXErLYYKarZuDDd+7jkXoJ2bx3l9TxsnGgxYkOUWZirncdgi3AAiiSu0cn3OvfifxpkYXyOPPio4wyjwyFzcgRGjBNenrur14XUxkeHh0PBjnMPdkjkkaUrPsO1mRVoV5lYrFa0as883qR8deBj1HEBx4kjaAIcUq4CSROiEiq8oXkAf2f7WgrjF+K06dTl6h2kJliEXaLHaANvofW7W/8AWOtjB+LBjgkgOFE0ck7zspdqJaTubTxyo4WvcCj66r3LwJYnaOSN0kW9yMpDChZsHn0518wpwkiOyK4VgxRvRgDdGvY+mgeofizljqLZxVSDH2uzZ2BPUAH1vcN1/mfbUNL4sHz8uYIEBcswjDHarNW5lPr5jZ/1tasubHMwfZDGUiY7Y027pGO0CmYg0SH8oAAvjjRFPGsIgLd1t5kKghYgQvoXA3yH1FKQDxtJ4OotWLRiVb0i9ZrbpLN0jxlPDK8jEy778rMdoJN8D2+2sPXPEzZEcUYQRiI7htJu/b9K51G9UwZIZNssfaYjdsPqoPIBBJZf0bmq++tPWf3GnxcWObKNtoxfjivM4nx/KXidokJjVh6nksAN35eh4/PWlm+LpJImj2KN03dLAm73bgP0HA/dpb0aiNvpR0hWuz0KzExXp9e5t/w5k+Z75jU1H21SzQsgk/qa1q9U8XyyRrHGOyAxclGILEkk2f1JP/8ANLmjSNvpRMTEdCNpoRMTFen17nKHx/IBHuhVmjWtxY2eACT+ZrX3L+IUrKdkSI9ghxyRRB9xzY4/fpM0ar4XRznhV8Bts54TsfiJJV9iLuVW/n/Z61+V6TsrIaR2dzuZjZJ9ydYtGr6ejp6fwxhppbbS0czSuMjRo0a1bjRo0aA0aNTXg7ofzubBjXtErgMQRYUcsRfBO0HjQQuvUcZY0oJJ9gLOunumfD7CwKWHBOVMY3KzTFWXeASFe+Ir+kMsdfc36zXh/p8Dv/R4ITCiKcfspuif6+ZFtWH0ldlAck2fpDlvw/4cyMxiuPGWPNewLAFtgY+UMVDEAkXtOsMnRMhTIGglUwrvkDIQUWwLYEWBZGuyo+nxKCFijAJUkBAAStbT6eq0K+1D7a85OfEh2s67irEJdswQAttX1arHAHuPvoOPOgeH8jMmSGCNmZ223R2r9yxrgAcnVweH/hfjQSMZIJ82SOQR9vdGqiyWEjruoR7Qp+tid1FB6atnpWYJozIO0ICZANpDBwGI37wdoDAEla9/XjXvpOTFMimA1FExjXYV2MFG2hV+UHj25X7eoQOH0POcpunjwYE+nFxI1NDig0rrV+vCIBXufXWh42hjEU/dxcqYJGhlyY2EbHZx5SCC21JJHoKUNuPyGx17rXUtuO+NApVZ3XLsNYjRhzHvUF1Zb5VWJNbb0l+IfGT4fiBPnXcYyA7DG7ABJF8peMcPtO72DWbshVGgnOp/D7DZFlaTPyo3UCKIyuygOA1tSmQISqsfWiBx7aTeu9NOIeoYauciKWBQsckgR4O2EaMhJHUSRgeXeoJGw2BRDT3XfGXUZ4cXIwscok8oJ3bEd1R7SOy1sj3Vit1OAKPOn1zxsJ5ZYM7pcAZYwZRlSLGUAAAEcoUu9szMNvNE16E6Bg8HZORK+/qUWThtjEbmMpXFl47aqVdj/WHCEqxFk2aP3rPw86bn/MJj/LJOpXa0JH4IYL9cUZUEmnI3WefWqAResQzRSRO7vkQVvGJM8+RBtK+VEmVCryC25dAEtOWq9ZukeN+oR48ePg4jmU1GZWxrMjqNpbeCoscfWrH3Y6CF6v8ACnKhMy4s0WUyeWSNAVkA8rcK3r6r9JP25s6hej9OymWSHp8MkkqV35UU71IJIRT6ooK3Yosy/YAat7rPxEkSKf5vD+UzcVRNjrI3cVyxMRZaKBiAxHBPqT7VrUzcH5yZ8zFWeKVFx55osZ2R50kQMoa/IsyC2CjcCKBNtegpLqHRstJQs0E4lkLEB0bc5H1EWLc/ci9RzKRVir5H566h8OdMd4MWTp2Y7QSjdLPkM0sgK+0cb2iM7Flc+1ca3PiV07HfGl7qQl54+xFafivKdxhVGv13m6PHJJIF6DlDRpg6j4KzoIWnnx3jjULbOK+ptoFet2PT2FH3Gl/QGjRo0Bo0aNAaNGjQGjRo0Bo0aNAau74GYcUY7+zIDtG7IjRq6SmPgtFJsBjYEsu2+bHJrikdN/hj4g9QxIBi4rqFZjtqMM+5qHHHJv0sE6C8ug/ENJ52iyJosVg8ZWJ1dJKZfNFIJVC7g5HmRuRXA93+KVWFqQR9wb1XeP1bPkw3M3T2NKArmWMSuQFQ71oCImn3PY2AigSNTHQ48fp2CZIIFeMkFFwwZWkDEBfNf4jWfqJAr7aCS6z4txsVJHnZ41ibaWMT0xpT5TtpvqAv739jpG6L4ei6vlSZrQtFgN9Ee5lORILBnZFIABUsnvuB51E+IOn5fWeqx42XjnHxYLkG5KdkIUkd1S6Ek0PKwA/UcWpndXix+4zyoIoIQ7RopZ0FnzkKSdlf2OKY3XoC18Q1xhjPBkLPDhYyRyMYQqxyiyqY49/UKaUChXI1Xsub1FYUymy5cMiEy4uHHEBEYw1bAASGYIbAeP3Xn7b/AIy8V4OQ5nGQcmJQT8q+U0cbsh4uHs+YbVDizyx20edanSuoPFkZGRLJkDLBSKJ5I++qUllGdIwiK7kR2qhgfb6tBFydf66MIZhyzHEGZNgg2t7EkhYNgB9mYgeou71D9N8QdVzXjc5Ea9mS1yZxFGqMQRt7rKN1hv5vzX61xrzktN1LNET7pcmZiskiLtoDb5tociSNFDV5UJFck1Ty3WMON4IMrpc8WHAdkEkmID3EZdrdxXXcrGT8TcnmPHH3DX6P4awxMf5Q6p81lziOGIxSBmTulSrxuxY+hqyooMaHIOorxx1VsJkxszpmPLJjBUxJ27mxoV+kMoI7xHvZABJsetvuL1XomVJCMaEid+UbHh2yoIuANyi4wwXaPTj3GmpZYupRCLJwZ1jkjL1kRgbfMVqwxKSftD0IBBu9BR3gz4mRwZB7mJj48cvDS4qMrxmiA4VmZXC7idm38+aotuR4kI6msMXWX7MkI2zkRSKKLFlb0iVhtFOUshiCT5dVt8SvBv8AJ+VIsW98bcAshDUpYbu2z7QpccmgTxR9bAVszt7z2t+zit9bvQXdcet/urQWr4z8Y9NzswrKrsEx3gjyyx7e8qwEhxwhNB2uwb4Brgaa/FCZcccTdRwo5YVRO5lYLss8LIGHcPCkgAkgVS2/PNaVPgz4IR1PUsyNzDEQYVVWbeyk23bVSzhTVV7g+tasbNl6fn5UOUnUXiMQRdqS9tX37pI1YMBbfUdvqRYI0Hzw142xZcpIsd8l+4iipVYBlWx3Yl2HcSxAflBQLV5Wt16p08TKo3FGRlZZFrcpBBNEg0GAKH7qzD31VXXvh+0DGTEzu3HJKkqsylmSYg737y8RIyWTflbhf6upLwz1ZMWeIYrtNh58shSOKC9kyj8T8UyABCVZgPNwDXAshufGmTJbCaLHjk9pJJgyLGqLdqzM4IPoaAN65m+WbYX42/5wvm/a79vtroH43dNynw45ZSHihnYyRwsyAxsQIy+4sCy+7VxuNVrnwuPZR/E/9dBj0aNGgNGjRoDRo0aA0aNGgNGjRoDXuIAsATtFizV0PvXvrxrd6N0x8mZIYyoZ78zmlUAWSzfsgAXeg6Fj6b0rKjhjlmkhjQBPlnyI41JBKlXjjf62YpIT6kunPqocezi9NhkbHx6FqWjgUXz5QaJCqo5JJIH1E8kk158Kvh1gqjyzvjZrh+1xbRowHmXzeWQ+hB2/pqwM3qceQuwKwHcKN3l2DZtbc5jkH4kfBUblokX7XoIHokMKx5DzSd9Z2kx1AyJZfKWI2F3chXa1U7AAD7/aH6j4qhw5tsUMcSxBoFx6i3ylLWOTuGQDYjBk7d7hvY1yK0fEHWcb5rIESRSSK5THGHAXlV3/AJyZpTtRZAeBRJB2kg1pM8O4bZ6hkOQ2ao/Dyi7uI2Xe4WRqVYt2ygxZ/wCcJN/sgydR8SRfjOsHTEnjF93vATKSwFh4YwrEXtpH3UGN6X+seIZJBl78jHvIaPvSYMMzsNpG0b3KIoJF8E7mJ/XRkockQRqmCs0BTFGPZdlNuCaaUpKvCuzqp4cDkodRnhiWd3eZCVggFSyo6YyMt2sYkEYKFmNgAEnjgVuAOfhLNEcUcEDZMGazLhJkS40YUbSZdjxmVmum2km6BUAettPTvGfVYZGxszpzzzF1EUuOpWFxdEs7ClAFtdfqB66rDHifJ6fmvI+84io4lLzswlaUWAruaOzybtg9iW4J1t+GPEfVjjEtlSRYsaqzZEimogCFUBijNNZryKDfA3AXoLy6R1ppqEOJLGqTGKQTL2tqgEh4xREgJoUCPXUv8wQJC4CKh4YsKZaB3f2ebHP2v31zgfiw2PG8WBAkTPLvedvM0tDbuaOtiO1Bjt4u6HvpO614ozclVGTPLItsyhza2eCQPTj2/q+1aC9/8Lo53aKXISXF2yTZAkjQqIWFCMNFvVpIGMQPJLdwfbXPvScJZsqKHcQksyx7vQhWYLf2Bo3qQ8TeGsrH7LzKpE8IlQxAbdlD2UAAgUSa97s3el/QdjdCmVNmNEuyOBSm1lbdsU9uMhjwQ2xjZ+oURr11/Bx8pGhysdpEVkq4ywt7QMhFkbbNtxtHPpzrlKDLysZIJeVDESY7tzt7bnmMGwBvu+OefubuXwR8bVnmSHMiSIvSiVW8m733BuVBPpRPJF/fQbWf8POl4+PMYZSso/ETcwkYGEliqQkgSfSy0QTyRdaXfCnV1nhCu2dHjxySZUUq9i1eMln7caxF3BMtGtyi/YWBO+KsbpbdajMqv8wzctA6yDciWRPCykpS7aKWTz6FdVzizHHlhXGzFnhydop3kQI9mvLE6zWDY3BAPN+egvLxzitN03YksDrIEXdlAgSksuw3HtCsTyKUgkjgDXLuVjbJmQmJijlCVJ2HbxYIrymvUeuunPDMOQFysKYzJIyFo5WyFyVVXXaChZVkADWQsi803J1zx4h8LtDckWRjZUQI88Mi7hfAuK96/uBH56CMaMbW8sPpVhzYP3AL8/wrXhsBQaaaIfoWb/dUjWWXq7MfxYoXoAcxBDxXqY9jE8epN63IM6AuHEKQKLA8ryJe1fVi+8GxYIsjd+/QacgiiIBikd/WpbRSD6eRTu9PfePXUfNJuYtQFkmhwBfsB7DUlkdKmkLyJtnH1M0Z3Hk+pU/iDn3ZRqK0Bo0aNAaNGjQGjRo0Brd6NhGaZIwjvuPKpW6hyeT5V4vzHhRyeBrS0/8Awx8GfNS78hZBjqAzNfbjK2LDyn0BW6VAST6lB5tBfHgLpc8eOoyBCqoEEEKU/ZCgi2l/+ZIwIthQ+3rqGzppmmyskBAGQ48Cbo7yH3pHRAU74lcstvyO6/AFae0woo4jGqKsQXbsVaG2qqh+QrSdlYTwYefOqLivsZIt8xCxwooRGqNSI9vmdUQE23J3MaBG634ShxQvzkzx7+4YooYysQcFEV2jjlaWR2dlYEN6KoO2gutj55hjR4+WzMkILZMRQOQQgWAMDGMfEiP17ZPNdcXZ1seMcKEdO3MGlURwySzSNL+MxIRVZy3cfYBvMRCCyrWvm1onq4XCnkWN3xZ8yeExRfh74yqmNt3bMkgIQlnBsCR/UjgI2Hqnbhxu3C8Zm7k0IXHOxWlcDtQ+ZGlUAbmEjhOAQGUKul2BhNjtG2TEmLjtHG0rhiBd0uNCF80nldjIQrNfJUXc/wBc8aRZOThQ4jIkGMpRe6WWHaYyDv4jcMACOGo2K9SDC4c42YjbFSGEStEhCENK7N+IzG3EaDZbODXbUDk3oJQZ+NDiZkUSCKSdJGYSOzOIu0mzutW1pmkIOwGk7hvmqQOreJ8vJQRz5Ejxr9KFqQVwKUeXj9ONN/iLPlxujjEk2d3KzZ2lKksSImCkOx5JMgsGzYUc8nVc6CY8KdNWfKx0crsfIijZS1Eh25oetUCL9rH3GrX/AO0RPHEuNjxqqsyjgcbY0sKoHpRLX/8ATGqi8M5IjzMaQ8BJ42J/RwdNHxr6t8x1aeiCsIWFa/si2H7nLaDTzPH+Q0UUSqqpHhNhUfNavW9h6bWIVR71X561sTxjIkiydmA7XaQKEpdxiES2AfRAAwH9az76WtGgsbw7Cep5PTleHdHBCkGy/LL2pF7lGxtKxShz99v56gfiV0iPD6nkwQApHGylBZO3civQJ54vXv4Vt/8A6uIDdNJtNEj1BHqCDrJ8XMgP1fMINgSBf3qqqf4EVoHj4QwjMWaaUyHJWNoGyI3AkijKWsnI3tJ5TGGXmuDwBrD8ROl4j9P6bkmXcWXsmaIfhMOWJZQLiYsWJ2oWB32GIA1m8AZDdPjhXdH+KcVpHjAEiLO7GnZrHGyNWUgUsgqm5Lx4z8PvGVnRiYoxtVDEsojaWXz/AIQ2KyFTsNseK9KJIMvglw2JEflxjlV7ewMrUq/TTqBuVhTDgfVpK+NnhUSQ/Nx9kPF9SGEM0v2AYDfYs8Hj34rVj9JSAI3y+zaXbdsqt4O1vT3BXbXtVar74x9Gj7AnmTu48dgoFbuxFyS0kcouuSLSQFDSi10HPhyibD/TQNVvCggehJ3KLr0b8tHlaggYftUp3Cx7hGo3XtZ19mkbEyHGPMHAtQ6jh1PsymwQfQqbFgjn11kHy8ykk/Ly+voTE38LeI/oGW/6o0GPLzAWZx295oqVQxlT5fMqpSA8enpyxA9NamVmvJXcO4j9ogbj7ct6t+8mtYWcmgSTXp+WvOgNGjRoDRo0aA0aNGgNdD/CPo0RiWJJu/jqvdlQwsYnyCV5WV1CsIwi0qi7s2eKp3wJEfmBJ2VkKsojaViIkkJ8pYAXKRRIiXliPQ1R6W8H55EarPlCZ5ZWWIHGOORtWynbbzA0rOSf63HFaBo0h+O8rJlkOJGlRPEWLHHMlOCgjYFWYEdxh5SgZTEzE7edPGQ5CsVXewBIWwNxrgWeBfpZ0n9c6r2UXFi3vlNu7aQSRIwfaWCsNtKiIwO502/zd2W0C/8AEqpsKPEx3LyKxxy1sZXKqm5IwbL7iVV3LUnmDGyRqK6/1EdNwVjWoMt8OSJCzOO2scgBjjJW2dtzNv4VylqQpSpaSN1ylM+XEJ+4hmZUOyNixaDETbVhnJke6ZgEJqwQqdb6tloubJkYsLySMYFWbdtiRpJLSJmYSSSSEs4VCAFRCBW1QCv0wPJj42JFC+XIXLPC9Bo1UhiIwBcSyb+ZCbNWNtWWHwIobKSDKiEM2Eu9FYgNHGp7qIpZuXZ5bbcRSIRVnhh8PZUWLeK7KmVBH81mTrKxMsofbFEzhC5tnVim1q4Xa+5tL/R51eaHFjMDvB82XVFBTMYBKhZ5iTM7lbZ9tUw2/TYCC+M/TBi5GNjAlu3iqWc3ckjvIXc2SbZufXVe6sn49ZQk6hEwIN4sd0bW90l7T7i/+eq20Bo0aNAaNGjQbnR+oNjzwzoAWhkWQA+hKkNR/I1qW6Niv1PqYVmVHyZmdiRYF25AWxu9wFsXwL0u6s74U+Hi2Pk5LI5aWsPHZVVikj8tKASCO3SncpseauRwGHxNmY+V3WwoTBEsccEbSFULAyozFmYm1S4qogorLflHFmz9QyJcnpEarsyZF+bnZ2YxkCLtsq7W2kkEsADQ8pP1HUB0DwzJhTxDKSLJly3nhnWOiq2iT2Q9R79qkUFAIYc2vM30Lrc/zGLlSbsiDL7sWO5iCMnAeMbfSMsRJGWU06pEx+nQWVHLGCVWr3EMFHoxG87qFKSCDzV2PvqE8aZ88EayJEs0FlciO6cq9KCjEhQAT5t3tZsVqQj7sjQTKWiXae5DIByGUH2PlkRgB6kVvFGwRCfEjoMmRjGWAt3oEcrFyyTKR5onjunDAUPcGiDoOfPit4UXp2c0UV9mRRJGCD5QSRt3G922vW/cXpN0x+IuuT5ESrkTSF4nCGB9527F277cnax+llFWRZ5OlzQGjRo0Bo0aNAaNGjQGvcKWwH3IHHr+7XjTX4D6NkyyGWCGR0XyM6syBSxA5Kgs3r9IBv7caCyPA3SsXEkjhbNzTM0m84cJLBOaHeMQIVgK3Uy1yDYGrnwcBIlVUH0+55YmgCzMeWY1yxNn31AeCPDseGrLHDHESidwKrsxfkkmdj+MPNxSiju+9DMTkRCaYGTJmKqUw90aCNWbgX6EjzW5JsIaH3De6s7yEQQSoknlaW+XWI7huQezEqVBbgeY87aKp/hPCj5LY8MRZpigkaQq0hjUCaViEZlij8qbl3eh4AF6dUgVZTISA0qolUv7G9uGoM31HgkgVYAtrS87wusmS3zTdvHImEcaAsGR2EkzzTkeTex4jsAAce9An+Feir3Pms0KkkEXzPYjJdIi3lhkaFEokLbX3C4EaMSSSRHS5bJHFkCFztMUfT9yjczvGUjcqDtZm7e9na2DBUHlG4vnjTOd5J8diwwgioxh2mV5WB3Y4HIVTH5izAFNwO4DVX+I8vIkgihUmOJYmmDizGQzoSRuqo4VCorxJRbhfq0EL1PrkndfExNwWSaPuPXcyZXjN73YM263tgqNQ2r+ZaR+GjIvVcZoD2kXYjmUKGkLigEUWQXq7X2LWQprUh1Lw3iw46T5mRPi5MrOiRRoyhowxH4cRXfGpVgKevVuDpl+DfhvFZzkOk+TkRyFe9IhRIiooAB3t2FVdEra8LV6BQ/7QmQG6qFHrHjop/W3b/Yw1WWm34rdQM3Vsxj+zKYh+QjpP/xv9+lLQGtzqPTJYO33UKd2NZkuvMji1YV7H/rrT1dPifp0L9K6XAHZ3ftbmLD8PdDvouys0aAGwqiqDH1GgpbRpt/wDnE6Y5KiZ8cTCNiEbcQSI/OQNw9TyKFn8tQHVsERMArF0ZQVk2lQ9eVil+qhwyg+9eg9NBo6uTMBXp/SsNIWnh7JzchIWHfAJNOvO4bS5N1ztAsC9U3q3usJhO2AZsmQBOnRrkQ0wl2beArig1b2cqSeIxwRxoJybqqz5WPbzPugiaHKpiu6KiMkxKfIDI0kUiH0BBsAsdM3w2xpIDkR5JjDYzuN6O/b7c+yZdgY0VBL8tZHoDybSsrbFFFjwJIcYsyxv3KeKUsHjJdbEiyesd7UJZQRak6Z/EWHvqdcRZEMJxMiBSO48NxMDFGhZBLDbDYaYEGrFHQMPRjkRMkscMjQZcrPLCzqWx2avOjbgrRMQzkDnzggeoLhpY6P06aCWJUnmmhijMMon4PADpIlIA9X2zXrYs7kNzCZsjtCY4rhkXe0jkoyCrUdsruLE1YbbXPvxoKl+NnhCOV0mEmLFPI7bFP4bTAIPKfUSSbwAGO0AOAfY6oYivXXQHxyyajXHbHdgxeVMp3RQjKO4Y0JUkjaK2+UkhQCa1z9oDRo0aA0aNGgNGjRoMox2279p2k7d1eW/Wr9LrnVweGMOQuscmbhd1wYlaKaawq0wjC4zRxxotsSSeS22xu1UuDntEH2VbqUJIB8p9QAQaJ48woiuDzq5fhlNNMyRNNjww48KdtIJwoaUhaeVInDTsxFMrMoux76Cx8HqEmYsaxO2PGsiFZCVJyo0HmMdO21S22ybO0+xOlb5vsfMYpnORskQRx4+LJLscNvQTy7vO3lAIMgNA8/b34wyoxlxjIym+WilviBJDvtagjKwFlIHmJ37yu4UfUJOT4q6iItmNAfkwZJhL52LRMCGaSpSW22zHcx523RA0FneGOswdSaXcNk6Fo2MYJCMoK2jsgZH2SFLO0n8TaDtY6nPEkczYbIkUJZ6RhKQ8aITTOwat4VPNt9zxrnbH66ZJ8XAwWd8fvR0MhQN8hNEts8yRiz5A3A3ffVseI4jFLjYuPufHwUVJI1c9w94GMM9jbtSLuPuv6vUAckEHEWNsmE5JX5ELIQZwyvMJiqPkvTB90zMdrE0qRk+iWdrD6VK+cmZPJHHHFOsTPL/NSSpMyiDHXkiIKBTMvBTdxqaxJcZseHHRNyZs6PIoYLIIBZhSRmIVV7UaRBQ1Eg+aybi+s9JRllW5J8W1x48jdHJ2GmkR+7YchjKWZ3JCmpIlUrZoMvxS64kfUJ4opl3usffkkP83GtXBCyfiKHPmZVo3z9yNz4a+JY1yY9n8mxLN5GSOWVZK3HbxJUbvZUE/W/rpTz+hj5c9UlHzMqZZiyYAgCCRWI5dW/m2XaOAdzMvPJB3PDOLMk8M8kvbRoTLlugC9hY3eg0ckTKjAqERUUeZTt9N2gUPieT/K2be7+fb6iCf8Ay8V9h6gUDzelfTj8VoMcdQeTFZmjnAlJZWXzte6t4BIJ83HHmr2rS30fpUuVMkMCGSRzQUf7SfQAetngaDd8I+HnzsgRL5UUF5ZKsRxryzH93oPc0NXPlSB8yF8eSHYsy4WLsagojhfdLIGBWR4e4dq2t2w5sa2uj+A8vpuCUxhFLLIu7IFkNK25QsSPvj7carvJfdZs+U3WlXw+3yaydQjxqGIrwQRSOasM7TuXIFhS5iS+WBo8g6CxfEvVoG3EyMEh34mVOGZCLRW2x7TzIZO0Ppagzgep1THxfx4YpcKGA3HHgx0d4e9zO17xw13digb4Fafk8KTu2GmRCkysGllNWBNkv3ZGZVdXQLGmwPR8x9NVd8U+orN1PI2Co4SIEUegWIBKH5WCf36BWhiLsqqLZiAB9yeBq2M3Ij/lAZOVjYjxt248iEzd94/WMyhr2gBiFIBNEAGibFSasj4c9VkllSHIMUkeS+Qi92NGYyyLHuqQ+ZCSwb7MRXqQQDP4S8PdvJlxQ4bIwoj8uyohinRyJGEjMrsu7uxqQPpXcQeSdT0eLi9RxGkwi+Lk5kgyUDg7e/ATuKH6QW5BdCCQLrhhqH8NeHHmxun8NHl4bzl/SOUiOqiZaWQqylB3BuKhgK81hm8JY8uDKZp0cwZobIMr2hxTtDbchCdiEKSplABJWjxVBveFPEEXUkKyRyRZkBMMwBCyRWdxIcUe2WQLx9gCCOdTPiXEyTLFJC7dpY5VmiU0zggFRHytSWKDlhts/fWPr/TQvczcRB83HE7DagqfyHakhAuQWFraQeALF6WZOhrmRfOwTsfnB+LFKWKKq0x2QpTGaJkoUQQdxskchWnxO8SzNE2EcxZoopqprM523xK6r2nAJHIN2B7g6rLU54qyZGdFyImTJjQLKzltz8AoSjfSdtEn1YkseSdQegNGjRoDRo0aA0aNGgzYeP3HCblW/drofwBJ/QAk6uP4YieKFnhjefGhe0LIoV5DuUsjyKDBEA1s1MRt9ror3QfCGXhZEUqQ4uXIVR0SRyu1nZhGdkhjbduQmmX29j6NviKHqOVilZslIWjjLzQR1HEoNFo5HJa3CFfwtpA3KxPIGgz/ABN8dRoqxwZscjRoDtVWO6TlSWmhdVsA7tmzYTd+wFR9R8RgoyY8EeP3FKSsh8zrvLBBwAqDyiq3HaNzH01F9V2dw7I3jUcBJH3stcEFtq+98bRXprT0Dl4A6LN3Is4EJFDkRje23aCCGYtuICgIDTGgW2qDZ1veOfHHczp5MWWYq5RDJ3CqyIhY120C+U2oHN0pJ5c1EZyfMvh4WJ57hiWhYHde3k3H32s554CgH7EmO650ePHkkj+ZjlaMLzHbI5YAkI44IUE2TXIoA6CxPAmU+VFkPKJu2KQZCxhyjoskkchVRSLEqhQg43zFibK7d3rXV1bB6ZiTyPGZWikmY/hsscY7SBrAa3ZPrbeBW6620g+BM8rJ2Q20TkwuEU9x1lUxmmAPEdiTa1AldaPiHPM2QiB0C46rjRyDygrGSFdqJAJ+okE1fv66C6Iv8UxszCykSacvLLGxjMgEbLI6SzuqgjzK43L5gWHAvVfeJTtyZ4kUdtHGKC7ydnGUFhHdGybDuCxIX7WOJjC8bAzo4dY3x3T5ifuL+NGJZTIsYte75XLAhSx54vbqMy8D/GZo5pP8XlwwwnZAxZVcP3VCSHuuWVyWLcszWKoEJ/4ieFmzMHDyMIPkdoSxs7s3ddFJZSocgyAAP9IJPtYHEN/2e+pdvqZiPpPCyjj3WnHPtwrf3ac/hR1mCXHnxHyGfunemwOs/mVVkNIWEQVjSha8oLEUdJnwxwYcbrrXLUOMJCJJAY7DVGu5WogkyAV7mtB0RmzqDsavOPJ5gC7DnaqkgkgC/XVK+JuoBsvDxmljyI4U+bycjb5JUBMrbo1B4td9KaYdsVwNTPjzxtNi5+2RN6Y9yImO7hmBFjvESDYvFm43Uj8zY1+gZ8bSZOfM8CyZjiSFJFEkqwq6xY7JFYKkuaJLVwpFckBJ+DseLETIzcghsopNkSCQAHyhW/APLrGFdV8/PKnaoam5zyJGdmkbksxJP5nk66x8UZ6ZmHPDjESSz4r9sEMoKsKHO3ylhbKprftJ9ASKd8beI8fqEfSsHEARbQSRha2O22MLZ9atufzGgQ+m9NjME0sxmTbQiKxbo3bzWrPYCngAevJ/LUj1XoIgzcmGBZpFxfUgBmoFVZrFbOWscGjtv3OrN+KfUYJMyPCUxyGIIoxyjgqygybFatpM34cQC2ea1B9N6LkRJi9RRG+aremT3FkhmLLSxyhmV4X57F2bYc8m9A1+EetNDLJK8RkgkV36dRBZi/4k8SsPKrMy7tjEGxS2NTniTxMjwQ58bn5WJd0sZ3qzrMpQB0HAS2B3+aipq+dV91bq0mPsykjeOMxnGzNg2SRSs3mJK7QHRBFsYKQ1WTfrqvmyPlJjdmJxNjxrLDEwEObGllGhAUdiRQWbhq3rXH0kH/wn46ORiiFvwMiIqJe5JtMUbrccq7xcwBKLtYkmwSTdmY8UYbfyWZIAjT44GTDJB6NJ9bsgFmntxts7gxBPOqo6Z0qSPq2y0lWdpIkZ5d6yJZSSCSYLfc2KQD6qQvqG1bEeIpjkOTGZ8jF+ZMcVqGlgcsFXYCQ8brSDcOSosWNBzT4u682dly5TqFMpB2j9kABQLoXQAF1zqH1JeIcNIp3WIuYjTRl12sVYWLH3HK391Pp6ajdAaNGjQGjRo0Bo0aNB0f8ADfJkXFhCwLjI0CE5roAsnbZRs2bzttWcb2ZQxLMqnnWp1v4iQSDIXJiaLas0ccituHBAShzFIzMnNXtoDkCQr6nxTOiYiRQRYGLKzNlJDwv9VIUkLmSYsSC6hhbcWRzXfjZps/Nm3hYBErKqsy7mEbmMdwhq3tIaANL5jXAsgk7psqYAs0s0rBQWblieALY/u0/QeH8bpmJ38mcfPtYSBSCYhyCQArAvwV3EhUO6rdK1Gt4phw4Wgw4InvaRPMFeUSruDOU80QBDMqgXS0SSdJuRku9bjYF0PRVs2QqjhRZugANBK9N628aOkTMkuRccspci1ZkYea+Lpgx9w366keu9OgQrEWVEgiZi6r55yxDRkWLtkeNqJpE3Gg1rqO8GZMEWXFNkmo4T3doXcXZeVUDgWWrkmvv9taXWeqPkytLIbZqs/faoWzZNkhQSfc3oMOBmyQv3ImKOAy7h60ylT/EEj9+tfRo0DH4Kxu88+OWCCbHkNmhZjHdUFqJC7kBNeu0al/DEwkTHx1eR98OYrCQDapMJYJGC3oWVHsgeaq99QHgrMSHPxpJTUYlXebrynhrP2onUx1DreRh5WKhG0dOlPbitQ5UsHPcdLVi6EIStih6fcLH+HGc0WTLHCu9pWlSN5sqkZkAaxEqKjbl2EmMOy/tEBteuu4c8HW4XqOOTOnjRuC6yRRpEz+tkXJ5f2f5tDVEkq2B1ieLIjysPsQQZbMYhJW2BV395R7IimnYLt3Ex1dEamevmPJd2glJycaTvR50hZ+4kCEu6gDYiLKQpCptauN7XQOXjvEEgxEkU5USHvSy9tWeULQWFNqhd0xPNFRtQ3QOhPDEkTSQiTI7YAEFpGECh422CaNGeEb3Kg0pCpYFRhtafgz4l4MeInzbDFnVaeERyKvlYqDGlFQDXIX0N/bU91L4p9LhTd80shrhIgWY/lwKB/wA4gaCSwemfKrvyMnuQY6fh91VuKt9u0ptmbYwS7HAbjzHVO+HMGHK6xk9TgQx4OMzTB5FO1pK/ZWwSS9uFBseUcWBqYy5s/wAQNGVRcbpwkNLLZMpWjbKCDJwSQqnbatZNXrX8X+JMWbFTDjEa9zHHaUxduNvxCGVGVz2SzRK6hwdpoOR5gAgOv9Pm6nBkdUgnjb5aTdSxdqagASzsCbKqse2mIrdW02D98N+MFx0xyNrdkKclYeEmgk4bvRtw08TkcgWwYkmudQHRvF02DlZLY7diNpHvHkjJFEkbTGDQdRxRIA5Fj3W+uSo2RI0WztlvLsVlWvyV2Zl/Qsa9uK0E/mPHBJMm9vlMt7G2MhTHe6ORASLMbeUpx6Mt82PMfTWJXMxi8yQON1C2WQecFkFFIpCGYMPQ7geRyqX7e2nz4czJjj56SeRI4X2SJDW572tGrpt5RyJBuY8bRyCBYPXhOeWVoMlnczKdjozbRvk/FxVeR0ZyrI7xl18x3RLyL188b9Yf+VOze+HKgMLM6qWx97bKBTa0ah+2SHbm/UWNTPRoThSQSoY5MSeN4nyIWJMdyO8VWzLIkS+SwDsCsT5Rqr8yFzmzTQSKuT81KyJFHJbrsaRZUINshKcD081m10CZ1TMeWQu8jObIBdixAuxyWbjn+sffn31p6lOuZncKU0hStw3tu8z+Z68i0N1iqPIJs3qL0Bo0aNAaNGjQGjRo0HQ3XciHGij6dNJKY4MUSfNGCwrLQZonaT6ijiJVjB7ZkU2aIFI9Sa/xDJGrvGKijF7VFIqFhdHZz5jZA8xJbT58VOtyvJBA0qy5AV3kCMCsTTDt9hByp2L+0fMbJsXWkLr+RIp+XbcoianRqszAASsxH1nfuAJJpaGgiNS3X5IB24oAGEKFWmqjMxJYtXsosIB60t+9CJ1t9VEQlfsFjFdru+oAgGj9yDxfvWg1NGtmDCd0kkVSViovXsDwCfyuhf3I++tbQGjRo0Bp18QY0nUMvHXHCM0+LEyiwSDGjBlJCgrRVlAPqAl+2krTT8MGiHVMXvRrJHvNhvQHaab/AFTR5+2giZepMcaPGccQzPIARz5wgIurUDZ6XyW9ONTOd4imWZM2Eds0YowGBWJQiqqIBVFQ27kfVR5N6X+sZKy5E0iAhZJXdQasBmJF1xdH21p6Cc6d4pnhBCiIhlCuHjV94DMxBLAkbi7A0RY/TU14e+IZxu6ThYcjPI00bGIBopCSVINEsqkmlJsDgMNJOjQWC3xJmkTHDzTJIvdSaQH6lkcSIy82Gib0HpQA9LBX/EniM5EkpEaBZGDsBZQSgU8kQIBQSckqQfUXyqkL2jQGjRo0HpDRFgHn0N0f1rn+Gml+xj5IaDJIxHKI4VizldiM+5Pwyy7ywB8pBW+CBpWU+leumhSWKyT9uZP54oibHcyB3c0AthCh3EUKUAH00FjdNRYcJjk47SiN2Z4pGO9fxFlZ0QKUKdiVnZh5huK3R4wfyG7p1OSJkE+JJ3UmkkLToIVUx7fKGaOSIMNz8HigaLHJlxGMYmPPveLtLulG2vmjEwEcj7uDJCyxFSy8dtr5J064nSayEV4MUO+N2skHulxjbEXaZeY94ewQTbqFIIrQc4+IXDSK1xFniR3MabBuYbja/SGF0doCmrA1F6zZZXe+wUu47Rd0L4F+9D31h0Bo0aNAaNGjQGjRo0DNL1LdlrlIJpihV6yHUyF6O02AC6DarfTQHHpyY3qmMqFCwcF40ci1O7cCdwYE1flO0iwSwNbed/Ikft5O+NHZBHCJkN7e0VjsEmyGXatqKIrjWpj9N7xgihp2dwm5QdxLbOCCATtJI9edrHgDQQ+jWx1DFMUskR9Y3ZD+qkj2J+33OsubjRhInjctuFOGWijj1F+jKQQQfX1sCtBpaNGjQGjRo0Bre6JkdueNjIYxuAMgG7YDwW20d1Ak1XOtHWzFApidr86ugVbHIIfca9SQQvp9z+Wg+9ThRJWWM7lFC7Bs0LIIAtbuuAaqwDY1q6NbzYA+XEyyBiH2PHtNpYJU3W0hqb0PFc+ug9dMWFkmWThym6J+a3KbKkenmWxf3C/c6j9ekYgggkEcgj218Y3yffQfNGjRoDRo0aDZxolKSMXCsgDKL+rzAED7kA3X2B+2p5/mFniyYk7m4kh9odZNxdiHRbVWKEhoh6C+Ob1F9P6d3IZpElAeFQ5TkbkZhGaPuQWXy+4Y88UW7o+NJ2IzHHJG6rGW7cYbY0c0gGQY1PdDKAULAWCGBFMLCxoZceWCCfGgJXHjXtSk7t382puMqXMsTiMxo3mcJQNEWy+Hhvx5ZioeadDBOgsRrLGJdxZnAkRWJ2kc7bAHudYegdceecwB4kjnjkmiKQOjL25O2CDKu2VwVBZWRSu5aLDnXnw7lRYzZ8fy8zlZUL1vkllWQlNzo7FjRDEsvlKbauiAHL+R9TcAcnhTYHPoDZsfnZ/XWPU5426IcPOyMcrtCSHZ6/QeU5Pr5SNQegNGjRoDRo0aA0aNGgsP4kdIZY8SWLzxy46s8sYJUBm8qyEE2VJI3lF3G/UghVfqKNizCNhIHRd7JuKbJmWwy0BRS0P6rV1q3/GWUny/TTBGqZBICyUqpCMfzlZIQGJUBmcRnzKQPewa+8SdOMmXkiOMSPKJXZBveWFYuQWZySGfaGJ5BBpWpq0CTNKWYsxtmJJJ9yeSdedM/wDg9G+TlwhmRcSCRwdttIYgOTyAAx81+w9L41B5+d3K2osY2IrBLAcqK3keln14AH9+gydK6WZ1m2uqtFGZdrX51X6gpAPIHNH2B541H6nvDc8ERmafcT2JFi2GwWdHj2sPYHdu3WKCcXuGoHQGvSLZAFcmuSAP3k8D9Trzo0GXHh3OqblXcwXcxpRZqyfYD1vU70fGgjy07/MUJZ5Pp/FRfMuxJCvMnA2mzzde2oPDl2SI1sNrBrU0wo35T7H89beI8k8iY/c2JLKPrakVmIXe3sCB6tV1oMAwG7Sy2u1pDGBfNgKTx9vMOfz0TsYzJEr2ppXogqxU3wQSGG4cMPUfrpm8W9Q7wYEU2IsOMNpBUlQ/dk4Asu6g3XoRek/QGt/rGYkrRlE2bYY0YfdkUKW/1qvn760NemWuDoPOjRrIYWoEggNdE8A160ff7aDHo0wdN8MNkOqwyL5ow43q1k7trBVjDk7T6k1xzwOdTHTPCUJj3tmRopiqb8PuNDIX4QgNcYIU/iGgOVYjdoNLpuNJiy5SRzRm8btMSrbJDMi/hCwCr8sQTXMR9r059G6PPlw9sbouoQtO0ag9oRKdndTd9QZ2lJ2GwCSbVXF/M7ocWP1FCUkKvHDPFEWjSOSRUNQtIXZV84FKC4I8o4AbWvgZEbQbMuGUZplnLSBZi/0FopJO3QkZZLA49E3WApBB18LAvBFjtG0KQTbRukRcjDdlUowYuRIpd2Qqyhj3FUqwu3/Nx+9jIsjKe4FWUFAO8GBBjIs7NxPsSRzqp+l9JM2TE0udGMhTsXIWZEefZRVmgaNxMUBfbJYsKl0RerU6fgoMJYTLtCfhJKGjLAhiiMpC7Fc8UNvBIHOgov4r9ILYeHmgAUDiyKZO66lC2wSSClLAAqeAQRRLeoq7XRHxR6Njw4ucVWVpcqNHkkVFKB4CtbyoBRpL54qwTxzrnfQGjRo0Bo0aNAaNGjQdBYn9Iw//ABrM/wBsmlXqn/xG/wDpTf8AC0aNBDN6t/4Mv+6ukDRo0Dlg/wCS8j/uIv8A1LaTdGjQGjRo0Bo0aNAzz/0g/wCgJ/6RdLGjRoMsHqv+cNY29dGjQfNTeJ/RZP8Au2/40GjRoNXw7/SYf88aZ8v/AChL+uf/ALs2jRoN/wALf0bpv+my/wC6NOfww/ya/wCmN/x30aNBSXTvqT/P/wCmrP8Aht/kXK/0/F/4sGvujQV945/ylnf6XP8A8RtQejRoDRo0aA0aNGgNGjR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124" name="Picture 4" descr="File:Animals-by-martin-garri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203" y="476672"/>
            <a:ext cx="5679218" cy="566124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71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smtClean="0"/>
              <a:t>Ronde 1</a:t>
            </a:r>
            <a:endParaRPr lang="nl-NL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smtClean="0"/>
              <a:t>Onlangs</a:t>
            </a:r>
            <a:endParaRPr lang="nl-NL" sz="440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213" y="5743471"/>
            <a:ext cx="1799901" cy="111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195188" y="4748956"/>
            <a:ext cx="7068285" cy="362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4203" cy="136815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thomasbloch.net/GHmai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8680"/>
            <a:ext cx="6133047" cy="408869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979712" y="501317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GLAS HARMONICA</a:t>
            </a:r>
            <a:endParaRPr lang="nl-BE" sz="4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48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urfuturestartshere.be/assets/images/slideshow/home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6361" cy="178550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fietsbult.files.wordpress.com/2013/10/131012_rondomghelamco-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785359"/>
            <a:ext cx="7619177" cy="508666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4674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ans Riegel jun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3061" y="101920"/>
            <a:ext cx="1482384" cy="267900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teinteresa.es/dinero/Hans-Riegel-Haribo-Foto-AFP_TINIMA20131015_092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7337"/>
            <a:ext cx="7488832" cy="420425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905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malink voor ingesloten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7353" y="69269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.nieuwsbladcdn.be/Assets/Images_Upload/2013/09/25/51c1b592-25cc-11e3-90fe-a3f9ad0947cd_web_scale_0.4838709_0.4838709__.jpg.h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600400" cy="639323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terix.com/bd/albs/35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611" y="0"/>
            <a:ext cx="5202620" cy="6858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923928" y="836712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71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atic1.vtm.vmmacdn.be/sites/vtm.be/files/hierwaakts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20050" cy="566737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68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hbvl.be/ahimgpath/assets_img_gvl/2013/07/30/2676457/fans-jan-becaus-bekijken-laatste-journaal-in-cinema-id4731764-1000x800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14413" cy="604867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95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27584" y="764704"/>
            <a:ext cx="7874000" cy="492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259632" y="1700808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/>
              <a:t>Seks die niet gericht is op het leveren van topprestaties</a:t>
            </a:r>
            <a:endParaRPr lang="nl-BE" sz="3600" dirty="0"/>
          </a:p>
        </p:txBody>
      </p:sp>
      <p:pic>
        <p:nvPicPr>
          <p:cNvPr id="1026" name="Picture 2" descr="20 opmerkelijke nieuwkomers in de Dikke Van D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1" y="3261942"/>
            <a:ext cx="5410200" cy="3581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09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87</Words>
  <Application>Microsoft Macintosh PowerPoint</Application>
  <PresentationFormat>On-screen Show (4:3)</PresentationFormat>
  <Paragraphs>39</Paragraphs>
  <Slides>32</Slides>
  <Notes>13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Standaardontwerp</vt:lpstr>
      <vt:lpstr>Slide 1</vt:lpstr>
      <vt:lpstr>Slide 2</vt:lpstr>
      <vt:lpstr>Ronde 1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Ronde 1</vt:lpstr>
      <vt:lpstr>Ronde 1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Trudo</dc:creator>
  <cp:lastModifiedBy>Frederic Bruynings</cp:lastModifiedBy>
  <cp:revision>158</cp:revision>
  <dcterms:created xsi:type="dcterms:W3CDTF">2013-11-30T13:57:58Z</dcterms:created>
  <dcterms:modified xsi:type="dcterms:W3CDTF">2013-11-30T13:58:52Z</dcterms:modified>
</cp:coreProperties>
</file>