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slides/slide139.xml" ContentType="application/vnd.openxmlformats-officedocument.presentationml.slide+xml"/>
  <Override PartName="/ppt/slides/slide140.xml" ContentType="application/vnd.openxmlformats-officedocument.presentationml.slide+xml"/>
  <Override PartName="/ppt/slides/slide141.xml" ContentType="application/vnd.openxmlformats-officedocument.presentationml.slide+xml"/>
  <Override PartName="/ppt/slides/slide142.xml" ContentType="application/vnd.openxmlformats-officedocument.presentationml.slide+xml"/>
  <Override PartName="/ppt/slides/slide143.xml" ContentType="application/vnd.openxmlformats-officedocument.presentationml.slide+xml"/>
  <Override PartName="/ppt/slides/slide144.xml" ContentType="application/vnd.openxmlformats-officedocument.presentationml.slide+xml"/>
  <Override PartName="/ppt/slides/slide145.xml" ContentType="application/vnd.openxmlformats-officedocument.presentationml.slide+xml"/>
  <Override PartName="/ppt/slides/slide146.xml" ContentType="application/vnd.openxmlformats-officedocument.presentationml.slide+xml"/>
  <Override PartName="/ppt/slides/slide1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49"/>
  </p:notesMasterIdLst>
  <p:sldIdLst>
    <p:sldId id="491" r:id="rId2"/>
    <p:sldId id="281" r:id="rId3"/>
    <p:sldId id="428" r:id="rId4"/>
    <p:sldId id="429" r:id="rId5"/>
    <p:sldId id="482" r:id="rId6"/>
    <p:sldId id="376" r:id="rId7"/>
    <p:sldId id="434" r:id="rId8"/>
    <p:sldId id="435" r:id="rId9"/>
    <p:sldId id="439" r:id="rId10"/>
    <p:sldId id="441" r:id="rId11"/>
    <p:sldId id="443" r:id="rId12"/>
    <p:sldId id="445" r:id="rId13"/>
    <p:sldId id="483" r:id="rId14"/>
    <p:sldId id="438" r:id="rId15"/>
    <p:sldId id="448" r:id="rId16"/>
    <p:sldId id="450" r:id="rId17"/>
    <p:sldId id="478" r:id="rId18"/>
    <p:sldId id="480" r:id="rId19"/>
    <p:sldId id="453" r:id="rId20"/>
    <p:sldId id="454" r:id="rId21"/>
    <p:sldId id="485" r:id="rId22"/>
    <p:sldId id="461" r:id="rId23"/>
    <p:sldId id="462" r:id="rId24"/>
    <p:sldId id="464" r:id="rId25"/>
    <p:sldId id="465" r:id="rId26"/>
    <p:sldId id="468" r:id="rId27"/>
    <p:sldId id="470" r:id="rId28"/>
    <p:sldId id="486" r:id="rId29"/>
    <p:sldId id="476" r:id="rId30"/>
    <p:sldId id="477" r:id="rId31"/>
    <p:sldId id="492" r:id="rId32"/>
    <p:sldId id="522" r:id="rId33"/>
    <p:sldId id="493" r:id="rId34"/>
    <p:sldId id="494" r:id="rId35"/>
    <p:sldId id="495" r:id="rId36"/>
    <p:sldId id="496" r:id="rId37"/>
    <p:sldId id="497" r:id="rId38"/>
    <p:sldId id="498" r:id="rId39"/>
    <p:sldId id="499" r:id="rId40"/>
    <p:sldId id="500" r:id="rId41"/>
    <p:sldId id="501" r:id="rId42"/>
    <p:sldId id="502" r:id="rId43"/>
    <p:sldId id="503" r:id="rId44"/>
    <p:sldId id="504" r:id="rId45"/>
    <p:sldId id="505" r:id="rId46"/>
    <p:sldId id="506" r:id="rId47"/>
    <p:sldId id="507" r:id="rId48"/>
    <p:sldId id="508" r:id="rId49"/>
    <p:sldId id="509" r:id="rId50"/>
    <p:sldId id="510" r:id="rId51"/>
    <p:sldId id="511" r:id="rId52"/>
    <p:sldId id="512" r:id="rId53"/>
    <p:sldId id="513" r:id="rId54"/>
    <p:sldId id="514" r:id="rId55"/>
    <p:sldId id="515" r:id="rId56"/>
    <p:sldId id="516" r:id="rId57"/>
    <p:sldId id="517" r:id="rId58"/>
    <p:sldId id="518" r:id="rId59"/>
    <p:sldId id="519" r:id="rId60"/>
    <p:sldId id="520" r:id="rId61"/>
    <p:sldId id="521" r:id="rId62"/>
    <p:sldId id="523" r:id="rId63"/>
    <p:sldId id="524" r:id="rId64"/>
    <p:sldId id="525" r:id="rId65"/>
    <p:sldId id="526" r:id="rId66"/>
    <p:sldId id="527" r:id="rId67"/>
    <p:sldId id="528" r:id="rId68"/>
    <p:sldId id="529" r:id="rId69"/>
    <p:sldId id="530" r:id="rId70"/>
    <p:sldId id="531" r:id="rId71"/>
    <p:sldId id="532" r:id="rId72"/>
    <p:sldId id="533" r:id="rId73"/>
    <p:sldId id="534" r:id="rId74"/>
    <p:sldId id="535" r:id="rId75"/>
    <p:sldId id="536" r:id="rId76"/>
    <p:sldId id="537" r:id="rId77"/>
    <p:sldId id="538" r:id="rId78"/>
    <p:sldId id="539" r:id="rId79"/>
    <p:sldId id="540" r:id="rId80"/>
    <p:sldId id="541" r:id="rId81"/>
    <p:sldId id="542" r:id="rId82"/>
    <p:sldId id="543" r:id="rId83"/>
    <p:sldId id="544" r:id="rId84"/>
    <p:sldId id="545" r:id="rId85"/>
    <p:sldId id="546" r:id="rId86"/>
    <p:sldId id="547" r:id="rId87"/>
    <p:sldId id="548" r:id="rId88"/>
    <p:sldId id="549" r:id="rId89"/>
    <p:sldId id="550" r:id="rId90"/>
    <p:sldId id="551" r:id="rId91"/>
    <p:sldId id="552" r:id="rId92"/>
    <p:sldId id="553" r:id="rId93"/>
    <p:sldId id="554" r:id="rId94"/>
    <p:sldId id="555" r:id="rId95"/>
    <p:sldId id="556" r:id="rId96"/>
    <p:sldId id="557" r:id="rId97"/>
    <p:sldId id="558" r:id="rId98"/>
    <p:sldId id="559" r:id="rId99"/>
    <p:sldId id="560" r:id="rId100"/>
    <p:sldId id="561" r:id="rId101"/>
    <p:sldId id="562" r:id="rId102"/>
    <p:sldId id="563" r:id="rId103"/>
    <p:sldId id="564" r:id="rId104"/>
    <p:sldId id="565" r:id="rId105"/>
    <p:sldId id="566" r:id="rId106"/>
    <p:sldId id="567" r:id="rId107"/>
    <p:sldId id="568" r:id="rId108"/>
    <p:sldId id="569" r:id="rId109"/>
    <p:sldId id="570" r:id="rId110"/>
    <p:sldId id="571" r:id="rId111"/>
    <p:sldId id="572" r:id="rId112"/>
    <p:sldId id="573" r:id="rId113"/>
    <p:sldId id="574" r:id="rId114"/>
    <p:sldId id="575" r:id="rId115"/>
    <p:sldId id="576" r:id="rId116"/>
    <p:sldId id="577" r:id="rId117"/>
    <p:sldId id="578" r:id="rId118"/>
    <p:sldId id="579" r:id="rId119"/>
    <p:sldId id="580" r:id="rId120"/>
    <p:sldId id="581" r:id="rId121"/>
    <p:sldId id="582" r:id="rId122"/>
    <p:sldId id="583" r:id="rId123"/>
    <p:sldId id="584" r:id="rId124"/>
    <p:sldId id="585" r:id="rId125"/>
    <p:sldId id="586" r:id="rId126"/>
    <p:sldId id="587" r:id="rId127"/>
    <p:sldId id="588" r:id="rId128"/>
    <p:sldId id="589" r:id="rId129"/>
    <p:sldId id="590" r:id="rId130"/>
    <p:sldId id="591" r:id="rId131"/>
    <p:sldId id="592" r:id="rId132"/>
    <p:sldId id="593" r:id="rId133"/>
    <p:sldId id="594" r:id="rId134"/>
    <p:sldId id="595" r:id="rId135"/>
    <p:sldId id="596" r:id="rId136"/>
    <p:sldId id="597" r:id="rId137"/>
    <p:sldId id="598" r:id="rId138"/>
    <p:sldId id="599" r:id="rId139"/>
    <p:sldId id="600" r:id="rId140"/>
    <p:sldId id="601" r:id="rId141"/>
    <p:sldId id="602" r:id="rId142"/>
    <p:sldId id="603" r:id="rId143"/>
    <p:sldId id="604" r:id="rId144"/>
    <p:sldId id="605" r:id="rId145"/>
    <p:sldId id="606" r:id="rId146"/>
    <p:sldId id="607" r:id="rId147"/>
    <p:sldId id="608" r:id="rId148"/>
  </p:sldIdLst>
  <p:sldSz cx="9144000" cy="6858000" type="screen4x3"/>
  <p:notesSz cx="6858000" cy="9144000"/>
  <p:defaultTextStyle>
    <a:defPPr>
      <a:defRPr lang="nl-NL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Arial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2205" autoAdjust="0"/>
    <p:restoredTop sz="94670" autoAdjust="0"/>
  </p:normalViewPr>
  <p:slideViewPr>
    <p:cSldViewPr>
      <p:cViewPr varScale="1">
        <p:scale>
          <a:sx n="110" d="100"/>
          <a:sy n="110" d="100"/>
        </p:scale>
        <p:origin x="1266" y="10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117" Type="http://schemas.openxmlformats.org/officeDocument/2006/relationships/slide" Target="slides/slide116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112" Type="http://schemas.openxmlformats.org/officeDocument/2006/relationships/slide" Target="slides/slide111.xml"/><Relationship Id="rId133" Type="http://schemas.openxmlformats.org/officeDocument/2006/relationships/slide" Target="slides/slide132.xml"/><Relationship Id="rId138" Type="http://schemas.openxmlformats.org/officeDocument/2006/relationships/slide" Target="slides/slide137.xml"/><Relationship Id="rId16" Type="http://schemas.openxmlformats.org/officeDocument/2006/relationships/slide" Target="slides/slide15.xml"/><Relationship Id="rId107" Type="http://schemas.openxmlformats.org/officeDocument/2006/relationships/slide" Target="slides/slide106.xml"/><Relationship Id="rId11" Type="http://schemas.openxmlformats.org/officeDocument/2006/relationships/slide" Target="slides/slide10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102" Type="http://schemas.openxmlformats.org/officeDocument/2006/relationships/slide" Target="slides/slide101.xml"/><Relationship Id="rId123" Type="http://schemas.openxmlformats.org/officeDocument/2006/relationships/slide" Target="slides/slide122.xml"/><Relationship Id="rId128" Type="http://schemas.openxmlformats.org/officeDocument/2006/relationships/slide" Target="slides/slide127.xml"/><Relationship Id="rId144" Type="http://schemas.openxmlformats.org/officeDocument/2006/relationships/slide" Target="slides/slide143.xml"/><Relationship Id="rId149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113" Type="http://schemas.openxmlformats.org/officeDocument/2006/relationships/slide" Target="slides/slide112.xml"/><Relationship Id="rId118" Type="http://schemas.openxmlformats.org/officeDocument/2006/relationships/slide" Target="slides/slide117.xml"/><Relationship Id="rId134" Type="http://schemas.openxmlformats.org/officeDocument/2006/relationships/slide" Target="slides/slide133.xml"/><Relationship Id="rId139" Type="http://schemas.openxmlformats.org/officeDocument/2006/relationships/slide" Target="slides/slide138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150" Type="http://schemas.openxmlformats.org/officeDocument/2006/relationships/presProps" Target="presProps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slide" Target="slides/slide102.xml"/><Relationship Id="rId108" Type="http://schemas.openxmlformats.org/officeDocument/2006/relationships/slide" Target="slides/slide107.xml"/><Relationship Id="rId116" Type="http://schemas.openxmlformats.org/officeDocument/2006/relationships/slide" Target="slides/slide115.xml"/><Relationship Id="rId124" Type="http://schemas.openxmlformats.org/officeDocument/2006/relationships/slide" Target="slides/slide123.xml"/><Relationship Id="rId129" Type="http://schemas.openxmlformats.org/officeDocument/2006/relationships/slide" Target="slides/slide128.xml"/><Relationship Id="rId137" Type="http://schemas.openxmlformats.org/officeDocument/2006/relationships/slide" Target="slides/slide13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11" Type="http://schemas.openxmlformats.org/officeDocument/2006/relationships/slide" Target="slides/slide110.xml"/><Relationship Id="rId132" Type="http://schemas.openxmlformats.org/officeDocument/2006/relationships/slide" Target="slides/slide131.xml"/><Relationship Id="rId140" Type="http://schemas.openxmlformats.org/officeDocument/2006/relationships/slide" Target="slides/slide139.xml"/><Relationship Id="rId145" Type="http://schemas.openxmlformats.org/officeDocument/2006/relationships/slide" Target="slides/slide144.xml"/><Relationship Id="rId15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slide" Target="slides/slide105.xml"/><Relationship Id="rId114" Type="http://schemas.openxmlformats.org/officeDocument/2006/relationships/slide" Target="slides/slide113.xml"/><Relationship Id="rId119" Type="http://schemas.openxmlformats.org/officeDocument/2006/relationships/slide" Target="slides/slide118.xml"/><Relationship Id="rId127" Type="http://schemas.openxmlformats.org/officeDocument/2006/relationships/slide" Target="slides/slide12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slide" Target="slides/slide100.xml"/><Relationship Id="rId122" Type="http://schemas.openxmlformats.org/officeDocument/2006/relationships/slide" Target="slides/slide121.xml"/><Relationship Id="rId130" Type="http://schemas.openxmlformats.org/officeDocument/2006/relationships/slide" Target="slides/slide129.xml"/><Relationship Id="rId135" Type="http://schemas.openxmlformats.org/officeDocument/2006/relationships/slide" Target="slides/slide134.xml"/><Relationship Id="rId143" Type="http://schemas.openxmlformats.org/officeDocument/2006/relationships/slide" Target="slides/slide142.xml"/><Relationship Id="rId148" Type="http://schemas.openxmlformats.org/officeDocument/2006/relationships/slide" Target="slides/slide147.xml"/><Relationship Id="rId15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109" Type="http://schemas.openxmlformats.org/officeDocument/2006/relationships/slide" Target="slides/slide10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slide" Target="slides/slide103.xml"/><Relationship Id="rId120" Type="http://schemas.openxmlformats.org/officeDocument/2006/relationships/slide" Target="slides/slide119.xml"/><Relationship Id="rId125" Type="http://schemas.openxmlformats.org/officeDocument/2006/relationships/slide" Target="slides/slide124.xml"/><Relationship Id="rId141" Type="http://schemas.openxmlformats.org/officeDocument/2006/relationships/slide" Target="slides/slide140.xml"/><Relationship Id="rId146" Type="http://schemas.openxmlformats.org/officeDocument/2006/relationships/slide" Target="slides/slide145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29" Type="http://schemas.openxmlformats.org/officeDocument/2006/relationships/slide" Target="slides/slide28.xml"/><Relationship Id="rId24" Type="http://schemas.openxmlformats.org/officeDocument/2006/relationships/slide" Target="slides/slide23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66" Type="http://schemas.openxmlformats.org/officeDocument/2006/relationships/slide" Target="slides/slide65.xml"/><Relationship Id="rId87" Type="http://schemas.openxmlformats.org/officeDocument/2006/relationships/slide" Target="slides/slide86.xml"/><Relationship Id="rId110" Type="http://schemas.openxmlformats.org/officeDocument/2006/relationships/slide" Target="slides/slide109.xml"/><Relationship Id="rId115" Type="http://schemas.openxmlformats.org/officeDocument/2006/relationships/slide" Target="slides/slide114.xml"/><Relationship Id="rId131" Type="http://schemas.openxmlformats.org/officeDocument/2006/relationships/slide" Target="slides/slide130.xml"/><Relationship Id="rId136" Type="http://schemas.openxmlformats.org/officeDocument/2006/relationships/slide" Target="slides/slide135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52" Type="http://schemas.openxmlformats.org/officeDocument/2006/relationships/theme" Target="theme/theme1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56" Type="http://schemas.openxmlformats.org/officeDocument/2006/relationships/slide" Target="slides/slide55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slide" Target="slides/slide104.xml"/><Relationship Id="rId126" Type="http://schemas.openxmlformats.org/officeDocument/2006/relationships/slide" Target="slides/slide125.xml"/><Relationship Id="rId147" Type="http://schemas.openxmlformats.org/officeDocument/2006/relationships/slide" Target="slides/slide14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121" Type="http://schemas.openxmlformats.org/officeDocument/2006/relationships/slide" Target="slides/slide120.xml"/><Relationship Id="rId142" Type="http://schemas.openxmlformats.org/officeDocument/2006/relationships/slide" Target="slides/slide141.xml"/><Relationship Id="rId3" Type="http://schemas.openxmlformats.org/officeDocument/2006/relationships/slide" Target="slides/slide2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379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84613" y="0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1204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379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noProof="0" smtClean="0"/>
              <a:t>Klik om de opmaakprofielen van de modeltekst te bewerken</a:t>
            </a:r>
          </a:p>
          <a:p>
            <a:pPr lvl="1"/>
            <a:r>
              <a:rPr lang="nl-NL" noProof="0" smtClean="0"/>
              <a:t>Tweede niveau</a:t>
            </a:r>
          </a:p>
          <a:p>
            <a:pPr lvl="2"/>
            <a:r>
              <a:rPr lang="nl-NL" noProof="0" smtClean="0"/>
              <a:t>Derde niveau</a:t>
            </a:r>
          </a:p>
          <a:p>
            <a:pPr lvl="3"/>
            <a:r>
              <a:rPr lang="nl-NL" noProof="0" smtClean="0"/>
              <a:t>Vierde niveau</a:t>
            </a:r>
          </a:p>
          <a:p>
            <a:pPr lvl="4"/>
            <a:r>
              <a:rPr lang="nl-NL" noProof="0" smtClean="0"/>
              <a:t>Vijfde niveau</a:t>
            </a:r>
          </a:p>
        </p:txBody>
      </p:sp>
      <p:sp>
        <p:nvSpPr>
          <p:cNvPr id="3379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379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FE0BFF24-1AFC-47FD-A978-B0052D6EDAC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  <p:extLst>
      <p:ext uri="{BB962C8B-B14F-4D97-AF65-F5344CB8AC3E}">
        <p14:creationId xmlns:p14="http://schemas.microsoft.com/office/powerpoint/2010/main" val="4258026621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Arial" charset="0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3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8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3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8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0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7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FD72CA72-EFC0-4F4F-A169-00C3CA6E027A}" type="slidenum">
              <a:rPr lang="nl-NL" smtClean="0"/>
              <a:pPr>
                <a:spcBef>
                  <a:spcPct val="0"/>
                </a:spcBef>
              </a:pPr>
              <a:t>1</a:t>
            </a:fld>
            <a:endParaRPr lang="nl-NL" smtClean="0"/>
          </a:p>
        </p:txBody>
      </p:sp>
      <p:sp>
        <p:nvSpPr>
          <p:cNvPr id="409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1144588" y="685800"/>
            <a:ext cx="4572000" cy="3429000"/>
          </a:xfrm>
          <a:ln/>
        </p:spPr>
      </p:sp>
      <p:sp>
        <p:nvSpPr>
          <p:cNvPr id="4100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35346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A0FDDF5-FE08-4446-8D2D-1D88784B2D3E}" type="slidenum">
              <a:rPr lang="nl-NL" smtClean="0"/>
              <a:pPr>
                <a:spcBef>
                  <a:spcPct val="0"/>
                </a:spcBef>
              </a:pPr>
              <a:t>32</a:t>
            </a:fld>
            <a:endParaRPr lang="nl-NL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7635063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EFD915-CCCF-4343-A9C4-5E3C204E5E76}" type="slidenum">
              <a:rPr lang="nl-NL" smtClean="0"/>
              <a:pPr>
                <a:spcBef>
                  <a:spcPct val="0"/>
                </a:spcBef>
              </a:pPr>
              <a:t>43</a:t>
            </a:fld>
            <a:endParaRPr lang="nl-NL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297308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A0FDDF5-FE08-4446-8D2D-1D88784B2D3E}" type="slidenum">
              <a:rPr lang="nl-NL" smtClean="0"/>
              <a:pPr>
                <a:spcBef>
                  <a:spcPct val="0"/>
                </a:spcBef>
              </a:pPr>
              <a:t>46</a:t>
            </a:fld>
            <a:endParaRPr lang="nl-NL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836673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A0FDDF5-FE08-4446-8D2D-1D88784B2D3E}" type="slidenum">
              <a:rPr lang="nl-NL" smtClean="0"/>
              <a:pPr>
                <a:spcBef>
                  <a:spcPct val="0"/>
                </a:spcBef>
              </a:pPr>
              <a:t>47</a:t>
            </a:fld>
            <a:endParaRPr lang="nl-NL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3257121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B76120-5B83-456E-8679-30C78229D397}" type="slidenum">
              <a:rPr lang="nl-NL" smtClean="0"/>
              <a:pPr/>
              <a:t>60</a:t>
            </a:fld>
            <a:endParaRPr lang="nl-NL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56045839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AEB76120-5B83-456E-8679-30C78229D397}" type="slidenum">
              <a:rPr lang="nl-NL" smtClean="0"/>
              <a:pPr/>
              <a:t>61</a:t>
            </a:fld>
            <a:endParaRPr lang="nl-NL" smtClean="0"/>
          </a:p>
        </p:txBody>
      </p:sp>
      <p:sp>
        <p:nvSpPr>
          <p:cNvPr id="481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813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4234625868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90A737-5C6E-4744-BD1C-25C36A8FB3C4}" type="slidenum">
              <a:rPr lang="nl-NL" smtClean="0"/>
              <a:pPr/>
              <a:t>62</a:t>
            </a:fld>
            <a:endParaRPr lang="nl-NL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360679637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EFD915-CCCF-4343-A9C4-5E3C204E5E76}" type="slidenum">
              <a:rPr lang="nl-NL" smtClean="0"/>
              <a:pPr>
                <a:spcBef>
                  <a:spcPct val="0"/>
                </a:spcBef>
              </a:pPr>
              <a:t>67</a:t>
            </a:fld>
            <a:endParaRPr lang="nl-NL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969624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EFD915-CCCF-4343-A9C4-5E3C204E5E76}" type="slidenum">
              <a:rPr lang="nl-NL" smtClean="0"/>
              <a:pPr>
                <a:spcBef>
                  <a:spcPct val="0"/>
                </a:spcBef>
              </a:pPr>
              <a:t>73</a:t>
            </a:fld>
            <a:endParaRPr lang="nl-NL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62919918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90A737-5C6E-4744-BD1C-25C36A8FB3C4}" type="slidenum">
              <a:rPr lang="nl-NL" smtClean="0"/>
              <a:pPr/>
              <a:t>77</a:t>
            </a:fld>
            <a:endParaRPr lang="nl-NL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06026043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90A737-5C6E-4744-BD1C-25C36A8FB3C4}" type="slidenum">
              <a:rPr lang="nl-NL" smtClean="0"/>
              <a:pPr/>
              <a:t>2</a:t>
            </a:fld>
            <a:endParaRPr lang="nl-NL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73924702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90A737-5C6E-4744-BD1C-25C36A8FB3C4}" type="slidenum">
              <a:rPr lang="nl-NL" smtClean="0"/>
              <a:pPr/>
              <a:t>78</a:t>
            </a:fld>
            <a:endParaRPr lang="nl-NL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014789625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EFD915-CCCF-4343-A9C4-5E3C204E5E76}" type="slidenum">
              <a:rPr lang="nl-NL" smtClean="0"/>
              <a:pPr>
                <a:spcBef>
                  <a:spcPct val="0"/>
                </a:spcBef>
              </a:pPr>
              <a:t>83</a:t>
            </a:fld>
            <a:endParaRPr lang="nl-NL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6595880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EFD915-CCCF-4343-A9C4-5E3C204E5E76}" type="slidenum">
              <a:rPr lang="nl-NL" smtClean="0"/>
              <a:pPr>
                <a:spcBef>
                  <a:spcPct val="0"/>
                </a:spcBef>
              </a:pPr>
              <a:t>88</a:t>
            </a:fld>
            <a:endParaRPr lang="nl-NL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83335342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4486C0-18A6-433D-ABDA-62E136E87911}" type="slidenum">
              <a:rPr lang="en-US" smtClean="0"/>
              <a:pPr/>
              <a:t>91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3758679490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4486C0-18A6-433D-ABDA-62E136E87911}" type="slidenum">
              <a:rPr lang="en-US" smtClean="0"/>
              <a:pPr/>
              <a:t>92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2569586597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4486C0-18A6-433D-ABDA-62E136E87911}" type="slidenum">
              <a:rPr lang="en-US" smtClean="0"/>
              <a:pPr/>
              <a:t>120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369766471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E64486C0-18A6-433D-ABDA-62E136E87911}" type="slidenum">
              <a:rPr lang="en-US" smtClean="0"/>
              <a:pPr/>
              <a:t>121</a:t>
            </a:fld>
            <a:endParaRPr lang="en-US" smtClean="0"/>
          </a:p>
        </p:txBody>
      </p:sp>
      <p:sp>
        <p:nvSpPr>
          <p:cNvPr id="737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7373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noFill/>
          <a:ln/>
        </p:spPr>
        <p:txBody>
          <a:bodyPr/>
          <a:lstStyle/>
          <a:p>
            <a:endParaRPr lang="nl-NL" smtClean="0"/>
          </a:p>
        </p:txBody>
      </p:sp>
    </p:spTree>
    <p:extLst>
      <p:ext uri="{BB962C8B-B14F-4D97-AF65-F5344CB8AC3E}">
        <p14:creationId xmlns:p14="http://schemas.microsoft.com/office/powerpoint/2010/main" val="2761104583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BADA313E-FDD7-46B2-8B6A-E470C6EAEFCB}" type="slidenum">
              <a:rPr lang="nl-NL"/>
              <a:pPr/>
              <a:t>147</a:t>
            </a:fld>
            <a:endParaRPr lang="nl-NL"/>
          </a:p>
        </p:txBody>
      </p:sp>
      <p:sp>
        <p:nvSpPr>
          <p:cNvPr id="3153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15395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1412149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EFD915-CCCF-4343-A9C4-5E3C204E5E76}" type="slidenum">
              <a:rPr lang="nl-NL" smtClean="0"/>
              <a:pPr>
                <a:spcBef>
                  <a:spcPct val="0"/>
                </a:spcBef>
              </a:pPr>
              <a:t>5</a:t>
            </a:fld>
            <a:endParaRPr lang="nl-NL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38185122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EFD915-CCCF-4343-A9C4-5E3C204E5E76}" type="slidenum">
              <a:rPr lang="nl-NL" smtClean="0"/>
              <a:pPr>
                <a:spcBef>
                  <a:spcPct val="0"/>
                </a:spcBef>
              </a:pPr>
              <a:t>13</a:t>
            </a:fld>
            <a:endParaRPr lang="nl-NL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1231767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90A737-5C6E-4744-BD1C-25C36A8FB3C4}" type="slidenum">
              <a:rPr lang="nl-NL" smtClean="0"/>
              <a:pPr/>
              <a:t>17</a:t>
            </a:fld>
            <a:endParaRPr lang="nl-NL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293769936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190A737-5C6E-4744-BD1C-25C36A8FB3C4}" type="slidenum">
              <a:rPr lang="nl-NL" smtClean="0"/>
              <a:pPr/>
              <a:t>18</a:t>
            </a:fld>
            <a:endParaRPr lang="nl-NL" smtClean="0"/>
          </a:p>
        </p:txBody>
      </p:sp>
      <p:sp>
        <p:nvSpPr>
          <p:cNvPr id="522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222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 smtClean="0"/>
          </a:p>
        </p:txBody>
      </p:sp>
    </p:spTree>
    <p:extLst>
      <p:ext uri="{BB962C8B-B14F-4D97-AF65-F5344CB8AC3E}">
        <p14:creationId xmlns:p14="http://schemas.microsoft.com/office/powerpoint/2010/main" val="132245303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EFD915-CCCF-4343-A9C4-5E3C204E5E76}" type="slidenum">
              <a:rPr lang="nl-NL" smtClean="0"/>
              <a:pPr>
                <a:spcBef>
                  <a:spcPct val="0"/>
                </a:spcBef>
              </a:pPr>
              <a:t>21</a:t>
            </a:fld>
            <a:endParaRPr lang="nl-NL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3743279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31EFD915-CCCF-4343-A9C4-5E3C204E5E76}" type="slidenum">
              <a:rPr lang="nl-NL" smtClean="0"/>
              <a:pPr>
                <a:spcBef>
                  <a:spcPct val="0"/>
                </a:spcBef>
              </a:pPr>
              <a:t>28</a:t>
            </a:fld>
            <a:endParaRPr lang="nl-NL" smtClean="0"/>
          </a:p>
        </p:txBody>
      </p:sp>
      <p:sp>
        <p:nvSpPr>
          <p:cNvPr id="12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22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53891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30000"/>
              </a:spcBef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3000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</a:pPr>
            <a:fld id="{EA0FDDF5-FE08-4446-8D2D-1D88784B2D3E}" type="slidenum">
              <a:rPr lang="nl-NL" smtClean="0"/>
              <a:pPr>
                <a:spcBef>
                  <a:spcPct val="0"/>
                </a:spcBef>
              </a:pPr>
              <a:t>31</a:t>
            </a:fld>
            <a:endParaRPr lang="nl-NL" smtClean="0"/>
          </a:p>
        </p:txBody>
      </p:sp>
      <p:sp>
        <p:nvSpPr>
          <p:cNvPr id="8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8196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3330985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7924A62-7C6E-4612-B81E-8A6171AC5046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17429D3-012B-48CF-A83F-17614CA77D4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EE5575D-BAD0-43C8-A91E-7D397C9CC5B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950600-B446-4F4F-A130-8A717D6A53C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97CFE487-4F06-4A62-9D21-86C56B422D5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00C30DE-4540-4BC9-B2EF-0DC80F7816AC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58D2396-0173-4FFE-8618-3DE0F5CA6138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25A2F22-2E32-4583-977D-AF0AA4A18EBF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310D7E8-C12F-44FE-9583-208570B632E2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74198934-D109-453B-9CE3-3B0B9A203970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204DADA-A9C7-4493-A3AE-A36280A16524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het opmaakprofiel te bewerken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nl-NL" smtClean="0"/>
              <a:t>Klik om de opmaakprofielen van de modeltekst te bewerken</a:t>
            </a:r>
          </a:p>
          <a:p>
            <a:pPr lvl="1"/>
            <a:r>
              <a:rPr lang="nl-NL" smtClean="0"/>
              <a:t>Tweede niveau</a:t>
            </a:r>
          </a:p>
          <a:p>
            <a:pPr lvl="2"/>
            <a:r>
              <a:rPr lang="nl-NL" smtClean="0"/>
              <a:t>Derde niveau</a:t>
            </a:r>
          </a:p>
          <a:p>
            <a:pPr lvl="3"/>
            <a:r>
              <a:rPr lang="nl-NL" smtClean="0"/>
              <a:t>Vierde niveau</a:t>
            </a:r>
          </a:p>
          <a:p>
            <a:pPr lvl="4"/>
            <a:r>
              <a:rPr lang="nl-NL" smtClean="0"/>
              <a:t>Vijfde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nl-NL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fld id="{379389EA-73E3-44A5-8090-183A71A6A9F5}" type="slidenum">
              <a:rPr lang="nl-NL"/>
              <a:pPr>
                <a:defRPr/>
              </a:pPr>
              <a:t>‹nr.›</a:t>
            </a:fld>
            <a:endParaRPr lang="nl-N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0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/Relationships>
</file>

<file path=ppt/slides/_rels/slide10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2.jpeg"/><Relationship Id="rId2" Type="http://schemas.openxmlformats.org/officeDocument/2006/relationships/image" Target="../media/image161.jpeg"/><Relationship Id="rId1" Type="http://schemas.openxmlformats.org/officeDocument/2006/relationships/slideLayout" Target="../slideLayouts/slideLayout2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2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2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0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17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3.jpeg"/></Relationships>
</file>

<file path=ppt/slides/_rels/slide1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1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5.gif"/><Relationship Id="rId1" Type="http://schemas.openxmlformats.org/officeDocument/2006/relationships/slideLayout" Target="../slideLayouts/slideLayout2.xml"/></Relationships>
</file>

<file path=ppt/slides/_rels/slide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jpeg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jpg"/></Relationships>
</file>

<file path=ppt/slides/_rels/slide1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jpeg"/></Relationships>
</file>

<file path=ppt/slides/_rels/slide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6.png"/><Relationship Id="rId1" Type="http://schemas.openxmlformats.org/officeDocument/2006/relationships/slideLayout" Target="../slideLayouts/slideLayout2.xml"/></Relationships>
</file>

<file path=ppt/slides/_rels/slide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1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1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jpeg"/></Relationships>
</file>

<file path=ppt/slides/_rels/slide1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9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1.jpg"/><Relationship Id="rId4" Type="http://schemas.openxmlformats.org/officeDocument/2006/relationships/image" Target="../media/image190.jpeg"/></Relationships>
</file>

<file path=ppt/slides/_rels/slide1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eg"/><Relationship Id="rId2" Type="http://schemas.openxmlformats.org/officeDocument/2006/relationships/image" Target="../media/image19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4.JPG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5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6.jpeg"/><Relationship Id="rId4" Type="http://schemas.openxmlformats.org/officeDocument/2006/relationships/image" Target="../media/image154.gif"/></Relationships>
</file>

<file path=ppt/slides/_rels/slide1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7.jpeg"/></Relationships>
</file>

<file path=ppt/slides/_rels/slide1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9.jpe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8.gif"/></Relationships>
</file>

<file path=ppt/slides/_rels/slide1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9.gif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2.xml"/></Relationships>
</file>

<file path=ppt/slides/_rels/slide1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1.jpeg"/><Relationship Id="rId2" Type="http://schemas.openxmlformats.org/officeDocument/2006/relationships/image" Target="../media/image200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1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3.jpg"/><Relationship Id="rId1" Type="http://schemas.openxmlformats.org/officeDocument/2006/relationships/slideLayout" Target="../slideLayouts/slideLayout2.xml"/></Relationships>
</file>

<file path=ppt/slides/_rels/slide1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4.jpg"/><Relationship Id="rId1" Type="http://schemas.openxmlformats.org/officeDocument/2006/relationships/slideLayout" Target="../slideLayouts/slideLayout2.xml"/></Relationships>
</file>

<file path=ppt/slides/_rels/slide1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5.jpeg"/><Relationship Id="rId1" Type="http://schemas.openxmlformats.org/officeDocument/2006/relationships/slideLayout" Target="../slideLayouts/slideLayout2.xml"/></Relationships>
</file>

<file path=ppt/slides/_rels/slide1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6.jpeg"/><Relationship Id="rId1" Type="http://schemas.openxmlformats.org/officeDocument/2006/relationships/slideLayout" Target="../slideLayouts/slideLayout2.xml"/></Relationships>
</file>

<file path=ppt/slides/_rels/slide1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2.xml"/></Relationships>
</file>

<file path=ppt/slides/_rels/slide1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8.jpeg"/><Relationship Id="rId1" Type="http://schemas.openxmlformats.org/officeDocument/2006/relationships/slideLayout" Target="../slideLayouts/slideLayout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0.jpg"/><Relationship Id="rId2" Type="http://schemas.openxmlformats.org/officeDocument/2006/relationships/image" Target="../media/image169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1.jpeg"/></Relationships>
</file>

<file path=ppt/slides/_rels/slide1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2.jpeg"/><Relationship Id="rId2" Type="http://schemas.openxmlformats.org/officeDocument/2006/relationships/image" Target="../media/image20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5.jpeg"/><Relationship Id="rId5" Type="http://schemas.openxmlformats.org/officeDocument/2006/relationships/image" Target="../media/image204.jpeg"/><Relationship Id="rId4" Type="http://schemas.openxmlformats.org/officeDocument/2006/relationships/image" Target="../media/image203.jpeg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4.jpeg"/><Relationship Id="rId1" Type="http://schemas.openxmlformats.org/officeDocument/2006/relationships/slideLayout" Target="../slideLayouts/slideLayout2.xml"/></Relationships>
</file>

<file path=ppt/slides/_rels/slide1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jpeg"/><Relationship Id="rId2" Type="http://schemas.openxmlformats.org/officeDocument/2006/relationships/image" Target="../media/image175.gif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2.mp4"/><Relationship Id="rId1" Type="http://schemas.openxmlformats.org/officeDocument/2006/relationships/video" Target="NULL" TargetMode="External"/><Relationship Id="rId4" Type="http://schemas.openxmlformats.org/officeDocument/2006/relationships/image" Target="../media/image25.png"/></Relationships>
</file>

<file path=ppt/slides/_rels/slide1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2.xml"/></Relationships>
</file>

<file path=ppt/slides/_rels/slide1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jpeg"/><Relationship Id="rId2" Type="http://schemas.openxmlformats.org/officeDocument/2006/relationships/image" Target="../media/image17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79.jpeg"/></Relationships>
</file>

<file path=ppt/slides/_rels/slide1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1.jpg"/><Relationship Id="rId2" Type="http://schemas.openxmlformats.org/officeDocument/2006/relationships/image" Target="../media/image180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2.jpg"/></Relationships>
</file>

<file path=ppt/slides/_rels/slide1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4.jpeg"/><Relationship Id="rId2" Type="http://schemas.openxmlformats.org/officeDocument/2006/relationships/image" Target="../media/image183.gi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5.jpeg"/></Relationships>
</file>

<file path=ppt/slides/_rels/slide1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8.jpeg"/><Relationship Id="rId1" Type="http://schemas.openxmlformats.org/officeDocument/2006/relationships/slideLayout" Target="../slideLayouts/slideLayout2.xml"/></Relationships>
</file>

<file path=ppt/slides/_rels/slide1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7.jpeg"/><Relationship Id="rId1" Type="http://schemas.openxmlformats.org/officeDocument/2006/relationships/slideLayout" Target="../slideLayouts/slideLayout2.xml"/></Relationships>
</file>

<file path=ppt/slides/_rels/slide1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8.jpeg"/><Relationship Id="rId1" Type="http://schemas.openxmlformats.org/officeDocument/2006/relationships/slideLayout" Target="../slideLayouts/slideLayout2.xml"/></Relationships>
</file>

<file path=ppt/slides/_rels/slide1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8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6.png"/><Relationship Id="rId4" Type="http://schemas.openxmlformats.org/officeDocument/2006/relationships/image" Target="../media/image3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8.png"/><Relationship Id="rId4" Type="http://schemas.openxmlformats.org/officeDocument/2006/relationships/image" Target="../media/image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2.png"/><Relationship Id="rId4" Type="http://schemas.openxmlformats.org/officeDocument/2006/relationships/image" Target="../media/image15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gif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6.png"/><Relationship Id="rId5" Type="http://schemas.openxmlformats.org/officeDocument/2006/relationships/image" Target="../media/image23.png"/><Relationship Id="rId4" Type="http://schemas.openxmlformats.org/officeDocument/2006/relationships/image" Target="../media/image2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7.png"/><Relationship Id="rId4" Type="http://schemas.openxmlformats.org/officeDocument/2006/relationships/image" Target="../media/image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8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3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6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1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9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76.jpeg"/><Relationship Id="rId4" Type="http://schemas.openxmlformats.org/officeDocument/2006/relationships/image" Target="../media/image7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3.mp4"/><Relationship Id="rId1" Type="http://schemas.openxmlformats.org/officeDocument/2006/relationships/video" Target="NULL" TargetMode="External"/><Relationship Id="rId4" Type="http://schemas.openxmlformats.org/officeDocument/2006/relationships/image" Target="../media/image7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81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jpeg"/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6.jpeg"/><Relationship Id="rId5" Type="http://schemas.openxmlformats.org/officeDocument/2006/relationships/image" Target="../media/image85.jpeg"/><Relationship Id="rId4" Type="http://schemas.openxmlformats.org/officeDocument/2006/relationships/image" Target="../media/image84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7.jpeg"/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8.jpeg"/><Relationship Id="rId4" Type="http://schemas.openxmlformats.org/officeDocument/2006/relationships/image" Target="../media/image56.jpe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0.jpeg"/><Relationship Id="rId4" Type="http://schemas.openxmlformats.org/officeDocument/2006/relationships/image" Target="../media/image61.jpe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92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6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93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4.jpeg"/><Relationship Id="rId4" Type="http://schemas.openxmlformats.org/officeDocument/2006/relationships/image" Target="../media/image69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5.jpeg"/><Relationship Id="rId4" Type="http://schemas.openxmlformats.org/officeDocument/2006/relationships/image" Target="../media/image72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7.jpeg"/><Relationship Id="rId5" Type="http://schemas.openxmlformats.org/officeDocument/2006/relationships/image" Target="../media/image75.jpeg"/><Relationship Id="rId4" Type="http://schemas.openxmlformats.org/officeDocument/2006/relationships/image" Target="../media/image96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7.png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6.jpeg"/><Relationship Id="rId2" Type="http://schemas.openxmlformats.org/officeDocument/2006/relationships/image" Target="../media/image10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8.jpeg"/><Relationship Id="rId4" Type="http://schemas.openxmlformats.org/officeDocument/2006/relationships/image" Target="../media/image107.jpeg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4.mp4"/><Relationship Id="rId1" Type="http://schemas.openxmlformats.org/officeDocument/2006/relationships/video" Target="NULL" TargetMode="External"/><Relationship Id="rId4" Type="http://schemas.openxmlformats.org/officeDocument/2006/relationships/image" Target="../media/image112.pn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0.jpeg"/></Relationships>
</file>

<file path=ppt/slides/_rels/slide7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jpe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microsoft.com/office/2007/relationships/media" Target="../media/media5.mp4"/><Relationship Id="rId1" Type="http://schemas.openxmlformats.org/officeDocument/2006/relationships/video" Target="NULL" TargetMode="External"/><Relationship Id="rId4" Type="http://schemas.openxmlformats.org/officeDocument/2006/relationships/image" Target="../media/image121.png"/></Relationships>
</file>

<file path=ppt/slides/_rels/slide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jpe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01.jpe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3.jpg"/><Relationship Id="rId2" Type="http://schemas.openxmlformats.org/officeDocument/2006/relationships/image" Target="../media/image10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4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7.xml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6.jpeg"/><Relationship Id="rId2" Type="http://schemas.openxmlformats.org/officeDocument/2006/relationships/image" Target="../media/image125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8.jpeg"/><Relationship Id="rId5" Type="http://schemas.openxmlformats.org/officeDocument/2006/relationships/image" Target="../media/image127.jpeg"/><Relationship Id="rId4" Type="http://schemas.openxmlformats.org/officeDocument/2006/relationships/image" Target="../media/image107.jpeg"/></Relationships>
</file>

<file path=ppt/slides/_rels/slide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9.jpeg"/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1.jpeg"/><Relationship Id="rId2" Type="http://schemas.openxmlformats.org/officeDocument/2006/relationships/image" Target="../media/image11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9.gif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jpeg"/><Relationship Id="rId4" Type="http://schemas.openxmlformats.org/officeDocument/2006/relationships/image" Target="../media/image6.png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1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2.jpeg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jpeg"/><Relationship Id="rId2" Type="http://schemas.openxmlformats.org/officeDocument/2006/relationships/image" Target="../media/image11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3.jp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4.jpeg"/><Relationship Id="rId2" Type="http://schemas.openxmlformats.org/officeDocument/2006/relationships/image" Target="../media/image117.jpeg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9.jpeg"/><Relationship Id="rId2" Type="http://schemas.openxmlformats.org/officeDocument/2006/relationships/image" Target="../media/image11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35.jpe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6.jpeg"/><Relationship Id="rId4" Type="http://schemas.openxmlformats.org/officeDocument/2006/relationships/image" Target="../media/image6.pn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eg"/><Relationship Id="rId2" Type="http://schemas.openxmlformats.org/officeDocument/2006/relationships/image" Target="../media/image137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9.jpeg"/><Relationship Id="rId2" Type="http://schemas.openxmlformats.org/officeDocument/2006/relationships/image" Target="../media/image123.png"/><Relationship Id="rId1" Type="http://schemas.openxmlformats.org/officeDocument/2006/relationships/slideLayout" Target="../slideLayouts/slideLayout7.xml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0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.jpeg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2.jpeg"/><Relationship Id="rId2" Type="http://schemas.openxmlformats.org/officeDocument/2006/relationships/image" Target="../media/image14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3.jpeg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5.jpg"/><Relationship Id="rId2" Type="http://schemas.openxmlformats.org/officeDocument/2006/relationships/image" Target="../media/image14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6.jpe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8.jpeg"/><Relationship Id="rId2" Type="http://schemas.openxmlformats.org/officeDocument/2006/relationships/image" Target="../media/image147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9.jpeg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1.jpeg"/><Relationship Id="rId2" Type="http://schemas.openxmlformats.org/officeDocument/2006/relationships/image" Target="../media/image150.jpeg"/><Relationship Id="rId1" Type="http://schemas.openxmlformats.org/officeDocument/2006/relationships/slideLayout" Target="../slideLayouts/slideLayout2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3.jpeg"/><Relationship Id="rId2" Type="http://schemas.openxmlformats.org/officeDocument/2006/relationships/image" Target="../media/image152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4.gif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6.jpeg"/><Relationship Id="rId2" Type="http://schemas.openxmlformats.org/officeDocument/2006/relationships/image" Target="../media/image15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57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3"/>
          <p:cNvSpPr txBox="1">
            <a:spLocks noChangeArrowheads="1"/>
          </p:cNvSpPr>
          <p:nvPr/>
        </p:nvSpPr>
        <p:spPr bwMode="auto">
          <a:xfrm>
            <a:off x="2411760" y="4287838"/>
            <a:ext cx="4968875" cy="240065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eaLnBrk="1" hangingPunct="1">
              <a:spcBef>
                <a:spcPct val="50000"/>
              </a:spcBef>
              <a:buFontTx/>
              <a:buNone/>
            </a:pPr>
            <a:r>
              <a:rPr lang="nl-BE" sz="6000" dirty="0">
                <a:latin typeface="Comic Sans MS" panose="030F0702030302020204" pitchFamily="66" charset="0"/>
                <a:cs typeface="Tahoma" panose="020B0604030504040204" pitchFamily="34" charset="0"/>
              </a:rPr>
              <a:t>Ruimtequiz </a:t>
            </a:r>
            <a:r>
              <a:rPr lang="nl-BE" sz="6000" dirty="0" smtClean="0">
                <a:latin typeface="Comic Sans MS" panose="030F0702030302020204" pitchFamily="66" charset="0"/>
                <a:cs typeface="Tahoma" panose="020B0604030504040204" pitchFamily="34" charset="0"/>
              </a:rPr>
              <a:t>8</a:t>
            </a:r>
          </a:p>
          <a:p>
            <a:pPr algn="ctr" eaLnBrk="1" hangingPunct="1">
              <a:spcBef>
                <a:spcPct val="50000"/>
              </a:spcBef>
              <a:buFontTx/>
              <a:buNone/>
            </a:pPr>
            <a:r>
              <a:rPr lang="nl-BE" sz="6000" dirty="0" smtClean="0">
                <a:latin typeface="Comic Sans MS" panose="030F0702030302020204" pitchFamily="66" charset="0"/>
                <a:cs typeface="Tahoma" panose="020B0604030504040204" pitchFamily="34" charset="0"/>
              </a:rPr>
              <a:t>Deel 2</a:t>
            </a:r>
            <a:endParaRPr lang="nl-NL" sz="6000" dirty="0">
              <a:latin typeface="Comic Sans MS" panose="030F0702030302020204" pitchFamily="66" charset="0"/>
              <a:cs typeface="Tahoma" panose="020B0604030504040204" pitchFamily="34" charset="0"/>
            </a:endParaRPr>
          </a:p>
        </p:txBody>
      </p:sp>
      <p:pic>
        <p:nvPicPr>
          <p:cNvPr id="3075" name="Picture 2" descr="D:\trudo2\SPA\ruimte2012\ruitm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16013" y="30163"/>
            <a:ext cx="6875462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43001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1.bp.blogspot.com/-4wn3PsCP8dg/T9hMvzMRfPI/AAAAAAAABHk/3UUqHaZkgGY/s1600/free-stock-photos_bora_bora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0"/>
            <a:ext cx="5436096" cy="40770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glambistro.com/wp-content/uploads/2012/05/Bora-bora-ma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81425"/>
            <a:ext cx="7458075" cy="3076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al 1"/>
          <p:cNvSpPr/>
          <p:nvPr/>
        </p:nvSpPr>
        <p:spPr>
          <a:xfrm>
            <a:off x="395536" y="6021288"/>
            <a:ext cx="1008112" cy="432048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Afgeronde rechthoek 2"/>
          <p:cNvSpPr/>
          <p:nvPr/>
        </p:nvSpPr>
        <p:spPr>
          <a:xfrm>
            <a:off x="6084168" y="5085184"/>
            <a:ext cx="720080" cy="234528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61482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r>
              <a:rPr lang="nl-BE" dirty="0" smtClean="0"/>
              <a:t>4 </a:t>
            </a:r>
            <a:r>
              <a:rPr lang="nl-BE" dirty="0" smtClean="0"/>
              <a:t>kledij</a:t>
            </a:r>
            <a:br>
              <a:rPr lang="nl-BE" dirty="0" smtClean="0"/>
            </a:br>
            <a:r>
              <a:rPr lang="nl-BE" dirty="0" smtClean="0"/>
              <a:t>1 Punt</a:t>
            </a:r>
          </a:p>
        </p:txBody>
      </p:sp>
      <p:pic>
        <p:nvPicPr>
          <p:cNvPr id="1026" name="Picture 2" descr="http://1.bp.blogspot.com/_BNgFL-rfOsM/TThr7SP9xnI/AAAAAAAAEyA/Y2PTCHWvAak/s400/Burca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916832"/>
            <a:ext cx="4901326" cy="45365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e:Woman walking in Afghanist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4984" y="747860"/>
            <a:ext cx="3286125" cy="570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249595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r>
              <a:rPr lang="nl-BE" dirty="0" smtClean="0"/>
              <a:t>4 </a:t>
            </a:r>
            <a:r>
              <a:rPr lang="nl-BE" dirty="0" smtClean="0"/>
              <a:t>Kledij</a:t>
            </a:r>
            <a:br>
              <a:rPr lang="nl-BE" dirty="0" smtClean="0"/>
            </a:br>
            <a:r>
              <a:rPr lang="nl-BE" dirty="0" smtClean="0"/>
              <a:t>2 Punten</a:t>
            </a:r>
          </a:p>
        </p:txBody>
      </p:sp>
      <p:pic>
        <p:nvPicPr>
          <p:cNvPr id="2050" name="Picture 2" descr="http://api.ning.com/files/wqfKkONKGRr6e9u2DLp*5CUmPN3bSWvn7zm2IQPVgTB0n-qtiGwU0gsDNaeq-Kpe/sustinatoareAhmadinejad.jpg?width=737&amp;height=586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11200" y="1476375"/>
            <a:ext cx="6768357" cy="53816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015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el 1"/>
          <p:cNvSpPr>
            <a:spLocks noGrp="1"/>
          </p:cNvSpPr>
          <p:nvPr>
            <p:ph type="title"/>
          </p:nvPr>
        </p:nvSpPr>
        <p:spPr>
          <a:xfrm>
            <a:off x="2411760" y="346493"/>
            <a:ext cx="7772400" cy="1143000"/>
          </a:xfrm>
        </p:spPr>
        <p:txBody>
          <a:bodyPr/>
          <a:lstStyle/>
          <a:p>
            <a:r>
              <a:rPr lang="nl-BE" dirty="0" smtClean="0"/>
              <a:t>4 </a:t>
            </a:r>
            <a:r>
              <a:rPr lang="nl-BE" dirty="0" smtClean="0"/>
              <a:t>Kledij</a:t>
            </a:r>
            <a:br>
              <a:rPr lang="nl-BE" dirty="0" smtClean="0"/>
            </a:br>
            <a:r>
              <a:rPr lang="nl-BE" dirty="0" smtClean="0"/>
              <a:t>3 Punten</a:t>
            </a:r>
          </a:p>
        </p:txBody>
      </p:sp>
      <p:pic>
        <p:nvPicPr>
          <p:cNvPr id="3074" name="Picture 2" descr="http://img.vandaag.be/tmp/450/350/r/articles/200904031724_moslimmoeder-geweigerd-op-ouderavond-wegens-dragen-nikab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2168"/>
            <a:ext cx="4286250" cy="2914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s2.gva.be/ahimgpath/assets_img_gvl/2011/02/03/1780657/de-clerck-gemeenten-kunnen-nikab-niet-verbieden-id1574908-1000x800-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156" y="2011439"/>
            <a:ext cx="7148736" cy="48611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547816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r>
              <a:rPr lang="nl-BE" dirty="0" smtClean="0"/>
              <a:t>5 lego CD </a:t>
            </a:r>
            <a:r>
              <a:rPr lang="nl-BE" dirty="0" smtClean="0"/>
              <a:t>hoes</a:t>
            </a:r>
            <a:br>
              <a:rPr lang="nl-BE" dirty="0" smtClean="0"/>
            </a:br>
            <a:r>
              <a:rPr lang="nl-BE" dirty="0" smtClean="0"/>
              <a:t>1 Punt</a:t>
            </a:r>
            <a:endParaRPr lang="nl-BE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751459"/>
            <a:ext cx="5106541" cy="5106541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 bwMode="auto">
          <a:xfrm>
            <a:off x="2195736" y="5157192"/>
            <a:ext cx="1800200" cy="122413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868469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r>
              <a:rPr lang="nl-BE" dirty="0" smtClean="0"/>
              <a:t>5 </a:t>
            </a:r>
            <a:r>
              <a:rPr lang="nl-BE" dirty="0" err="1" smtClean="0"/>
              <a:t>legoCD</a:t>
            </a:r>
            <a:r>
              <a:rPr lang="nl-BE" dirty="0" smtClean="0"/>
              <a:t> </a:t>
            </a:r>
            <a:r>
              <a:rPr lang="nl-BE" dirty="0" smtClean="0"/>
              <a:t>hoes</a:t>
            </a:r>
            <a:br>
              <a:rPr lang="nl-BE" dirty="0" smtClean="0"/>
            </a:br>
            <a:r>
              <a:rPr lang="nl-BE" dirty="0" smtClean="0"/>
              <a:t>2 Punten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916832"/>
            <a:ext cx="5072112" cy="5072112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 bwMode="auto">
          <a:xfrm>
            <a:off x="4211960" y="2132856"/>
            <a:ext cx="2808312" cy="108012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1058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r>
              <a:rPr lang="nl-BE" dirty="0" smtClean="0"/>
              <a:t>5 lego CD </a:t>
            </a:r>
            <a:r>
              <a:rPr lang="nl-BE" dirty="0" smtClean="0"/>
              <a:t>hoes</a:t>
            </a:r>
            <a:br>
              <a:rPr lang="nl-BE" dirty="0" smtClean="0"/>
            </a:br>
            <a:r>
              <a:rPr lang="nl-BE" dirty="0" smtClean="0"/>
              <a:t>3 Punten</a:t>
            </a:r>
            <a:endParaRPr lang="nl-BE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457" y="1554088"/>
            <a:ext cx="5303912" cy="5303912"/>
          </a:xfrm>
          <a:prstGeom prst="rect">
            <a:avLst/>
          </a:prstGeom>
        </p:spPr>
      </p:pic>
      <p:sp>
        <p:nvSpPr>
          <p:cNvPr id="3" name="Rechthoek 2"/>
          <p:cNvSpPr/>
          <p:nvPr/>
        </p:nvSpPr>
        <p:spPr bwMode="auto">
          <a:xfrm>
            <a:off x="4139952" y="5949280"/>
            <a:ext cx="2736304" cy="90872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35363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r>
              <a:rPr lang="nl-BE" dirty="0"/>
              <a:t>6</a:t>
            </a:r>
            <a:r>
              <a:rPr lang="nl-BE" dirty="0" smtClean="0"/>
              <a:t> </a:t>
            </a:r>
            <a:r>
              <a:rPr lang="nl-BE" dirty="0" smtClean="0"/>
              <a:t>recente boeken</a:t>
            </a:r>
            <a:br>
              <a:rPr lang="nl-BE" dirty="0" smtClean="0"/>
            </a:br>
            <a:r>
              <a:rPr lang="nl-BE" dirty="0" smtClean="0"/>
              <a:t>1 Punt</a:t>
            </a:r>
            <a:endParaRPr lang="nl-BE" dirty="0" smtClean="0"/>
          </a:p>
        </p:txBody>
      </p:sp>
      <p:pic>
        <p:nvPicPr>
          <p:cNvPr id="2050" name="Picture 2" descr="http://s.s-bol.com/imgbase0/imagebase/large/FC/1/2/1/4/92000000111341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66123"/>
            <a:ext cx="3302684" cy="529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/>
          <p:cNvSpPr/>
          <p:nvPr/>
        </p:nvSpPr>
        <p:spPr bwMode="auto">
          <a:xfrm>
            <a:off x="3991094" y="2780928"/>
            <a:ext cx="1296144" cy="115212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4214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772400" cy="1143000"/>
          </a:xfrm>
        </p:spPr>
        <p:txBody>
          <a:bodyPr/>
          <a:lstStyle/>
          <a:p>
            <a:r>
              <a:rPr lang="nl-BE" dirty="0"/>
              <a:t>6</a:t>
            </a:r>
            <a:r>
              <a:rPr lang="nl-BE" dirty="0" smtClean="0"/>
              <a:t> </a:t>
            </a:r>
            <a:r>
              <a:rPr lang="nl-BE" dirty="0" smtClean="0"/>
              <a:t>recente boeken</a:t>
            </a:r>
            <a:br>
              <a:rPr lang="nl-BE" dirty="0" smtClean="0"/>
            </a:br>
            <a:r>
              <a:rPr lang="nl-BE" dirty="0" smtClean="0"/>
              <a:t>2 Punten</a:t>
            </a:r>
            <a:endParaRPr lang="nl-BE" dirty="0" smtClean="0"/>
          </a:p>
        </p:txBody>
      </p:sp>
      <p:pic>
        <p:nvPicPr>
          <p:cNvPr id="1026" name="Picture 2" descr="http://1.nieuwsbladcdn.be/Assets/Images_Upload/2013/04/21/OnsKookboek_cover.jpg.h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965" y="1331641"/>
            <a:ext cx="4513195" cy="552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 bwMode="auto">
          <a:xfrm>
            <a:off x="2843808" y="1772816"/>
            <a:ext cx="3600400" cy="122413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Rechthoek 2"/>
          <p:cNvSpPr/>
          <p:nvPr/>
        </p:nvSpPr>
        <p:spPr bwMode="auto">
          <a:xfrm>
            <a:off x="4067944" y="6237312"/>
            <a:ext cx="1008112" cy="620689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85265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r>
              <a:rPr lang="nl-BE" dirty="0" smtClean="0"/>
              <a:t>6 </a:t>
            </a:r>
            <a:r>
              <a:rPr lang="nl-BE" dirty="0" smtClean="0"/>
              <a:t>recente boeken</a:t>
            </a:r>
            <a:br>
              <a:rPr lang="nl-BE" dirty="0" smtClean="0"/>
            </a:br>
            <a:r>
              <a:rPr lang="nl-BE" dirty="0" smtClean="0"/>
              <a:t>3 Punten</a:t>
            </a:r>
          </a:p>
        </p:txBody>
      </p:sp>
      <p:pic>
        <p:nvPicPr>
          <p:cNvPr id="3074" name="Picture 2" descr="http://www2.limburg.be/webfiles/pbl/volwassenenbib/afbeeldingen/collecties/top10/2013%2006/letteren/danbrowninfer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514" y="1496509"/>
            <a:ext cx="3503798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 bwMode="auto">
          <a:xfrm>
            <a:off x="2915816" y="1916832"/>
            <a:ext cx="3312368" cy="151216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5" name="Rechthoek 4"/>
          <p:cNvSpPr/>
          <p:nvPr/>
        </p:nvSpPr>
        <p:spPr bwMode="auto">
          <a:xfrm>
            <a:off x="3242457" y="4083330"/>
            <a:ext cx="2655912" cy="711696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9350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1"/>
          <p:cNvSpPr>
            <a:spLocks noGrp="1"/>
          </p:cNvSpPr>
          <p:nvPr>
            <p:ph type="title"/>
          </p:nvPr>
        </p:nvSpPr>
        <p:spPr>
          <a:xfrm>
            <a:off x="-1277652" y="188640"/>
            <a:ext cx="7772400" cy="1143000"/>
          </a:xfrm>
        </p:spPr>
        <p:txBody>
          <a:bodyPr/>
          <a:lstStyle/>
          <a:p>
            <a:r>
              <a:rPr lang="nl-BE" dirty="0" smtClean="0"/>
              <a:t>7 Gouwe ouwe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1 Punt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2112472"/>
            <a:ext cx="5434136" cy="475486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0051" y="9341"/>
            <a:ext cx="459486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58406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i.dailymail.co.uk/i/pix/2011/07/24/article-2018187-0D258EC500000578-327_306x3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1484783"/>
            <a:ext cx="3384376" cy="38157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hisvorpal.files.wordpress.com/2012/12/hollowpoint-used-on-coyot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95856" y="764704"/>
            <a:ext cx="5715000" cy="42957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91773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72400" cy="1143000"/>
          </a:xfrm>
        </p:spPr>
        <p:txBody>
          <a:bodyPr/>
          <a:lstStyle/>
          <a:p>
            <a:r>
              <a:rPr lang="nl-BE" dirty="0" smtClean="0"/>
              <a:t>7 Gouwe ouwe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2 en 3 Punten</a:t>
            </a:r>
          </a:p>
        </p:txBody>
      </p:sp>
      <p:pic>
        <p:nvPicPr>
          <p:cNvPr id="1028" name="Picture 4" descr="http://www.celebrity-nude-fakes.com/1/brigitte-bardot-fakes/brigitte-bardot-nude-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66" y="1292020"/>
            <a:ext cx="2184177" cy="34758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3.bp.blogspot.com/_kC0auwU4ZCM/TOgIOYnfXnI/AAAAAAAAJ0M/8bUwQ_p5FYY/s1600/brigitte-bardot-jane%2Bbirkin%2Bnud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64592" y="1292020"/>
            <a:ext cx="4762500" cy="42100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thegorgeousdaily.com/wp-content/uploads/2013/09/Jane-Birkin-Nude-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51003" y="1296249"/>
            <a:ext cx="2575519" cy="36014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8253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r>
              <a:rPr lang="nl-BE" dirty="0" smtClean="0"/>
              <a:t>8 </a:t>
            </a:r>
            <a:r>
              <a:rPr lang="nl-BE" dirty="0" smtClean="0"/>
              <a:t>Aan de voeten</a:t>
            </a:r>
            <a:br>
              <a:rPr lang="nl-BE" dirty="0" smtClean="0"/>
            </a:br>
            <a:r>
              <a:rPr lang="nl-BE" dirty="0" smtClean="0"/>
              <a:t>1 Punt</a:t>
            </a:r>
          </a:p>
        </p:txBody>
      </p:sp>
      <p:pic>
        <p:nvPicPr>
          <p:cNvPr id="7170" name="Picture 2" descr="http://www.kingfishmedia.com/Portals/51063/images/converse-converse-33758883-1280-8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49" y="1772816"/>
            <a:ext cx="7367464" cy="49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al 1"/>
          <p:cNvSpPr/>
          <p:nvPr/>
        </p:nvSpPr>
        <p:spPr bwMode="auto">
          <a:xfrm>
            <a:off x="2267744" y="3573016"/>
            <a:ext cx="1008112" cy="576064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931309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r>
              <a:rPr lang="nl-BE" dirty="0" smtClean="0"/>
              <a:t>8 </a:t>
            </a:r>
            <a:r>
              <a:rPr lang="nl-BE" dirty="0" smtClean="0"/>
              <a:t>Aan de voeten</a:t>
            </a:r>
            <a:br>
              <a:rPr lang="nl-BE" dirty="0" smtClean="0"/>
            </a:br>
            <a:r>
              <a:rPr lang="nl-BE" dirty="0" smtClean="0"/>
              <a:t>2 Punten</a:t>
            </a:r>
          </a:p>
        </p:txBody>
      </p:sp>
      <p:pic>
        <p:nvPicPr>
          <p:cNvPr id="3074" name="Picture 2" descr="http://4.bp.blogspot.com/_jd0-yU-d59s/TLOUY4E_7YI/AAAAAAAAD_k/uv3tK4_iSzE/s320/Christian-Louboutin-shoes-Decli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5776" y="1879104"/>
            <a:ext cx="4721365" cy="49788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672551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r>
              <a:rPr lang="nl-BE" dirty="0" smtClean="0"/>
              <a:t>8 </a:t>
            </a:r>
            <a:r>
              <a:rPr lang="nl-BE" dirty="0" smtClean="0"/>
              <a:t>Aan de voeten</a:t>
            </a:r>
            <a:br>
              <a:rPr lang="nl-BE" dirty="0" smtClean="0"/>
            </a:br>
            <a:r>
              <a:rPr lang="nl-BE" dirty="0" smtClean="0"/>
              <a:t>3 Punten</a:t>
            </a:r>
          </a:p>
        </p:txBody>
      </p:sp>
      <p:pic>
        <p:nvPicPr>
          <p:cNvPr id="2050" name="Picture 2" descr="http://www.schoenenverduyn.be/Repository/Cached/fotos/van-4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700808"/>
            <a:ext cx="5974754" cy="48245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77082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/>
          </p:nvPr>
        </p:nvSpPr>
        <p:spPr>
          <a:xfrm>
            <a:off x="755650" y="0"/>
            <a:ext cx="7772400" cy="1143000"/>
          </a:xfrm>
        </p:spPr>
        <p:txBody>
          <a:bodyPr/>
          <a:lstStyle/>
          <a:p>
            <a:r>
              <a:rPr lang="nl-BE" dirty="0" smtClean="0"/>
              <a:t>9 </a:t>
            </a:r>
            <a:r>
              <a:rPr lang="nl-BE" dirty="0" smtClean="0"/>
              <a:t>Ons koningshuis</a:t>
            </a:r>
          </a:p>
        </p:txBody>
      </p:sp>
      <p:sp>
        <p:nvSpPr>
          <p:cNvPr id="36867" name="Tekstvak 6"/>
          <p:cNvSpPr txBox="1">
            <a:spLocks noChangeArrowheads="1"/>
          </p:cNvSpPr>
          <p:nvPr/>
        </p:nvSpPr>
        <p:spPr bwMode="auto">
          <a:xfrm>
            <a:off x="179388" y="981075"/>
            <a:ext cx="896461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BE" dirty="0"/>
              <a:t>	</a:t>
            </a:r>
            <a:r>
              <a:rPr lang="nl-BE" sz="2800" b="1" dirty="0"/>
              <a:t>1				2			</a:t>
            </a:r>
            <a:r>
              <a:rPr lang="nl-BE" sz="2800" b="1" dirty="0" smtClean="0"/>
              <a:t>3</a:t>
            </a:r>
            <a:endParaRPr lang="nl-BE" sz="2800" b="1" dirty="0"/>
          </a:p>
        </p:txBody>
      </p:sp>
      <p:pic>
        <p:nvPicPr>
          <p:cNvPr id="4098" name="Picture 2" descr="http://www.monarchie.be/sites/default/files/imagecache/ImageDetail/images/9-23-1239%2BPrElisabeth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2695575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monarchie.be/sites/default/files/imagecache/ImageDetail/sites/default/files/images/9-23-1240%20PrGabriel_0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62" y="1859021"/>
            <a:ext cx="2695575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monarchie.be/sites/default/files/imagecache/ImageDetail/sites/default/files/images/9-23-1242%20PrEleonore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844824"/>
            <a:ext cx="2695575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01334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/>
          </p:nvPr>
        </p:nvSpPr>
        <p:spPr>
          <a:xfrm>
            <a:off x="755650" y="0"/>
            <a:ext cx="7772400" cy="1143000"/>
          </a:xfrm>
        </p:spPr>
        <p:txBody>
          <a:bodyPr/>
          <a:lstStyle/>
          <a:p>
            <a:r>
              <a:rPr lang="nl-BE" dirty="0" smtClean="0"/>
              <a:t>10 </a:t>
            </a:r>
            <a:r>
              <a:rPr lang="nl-BE" dirty="0" smtClean="0"/>
              <a:t>Radiopresentatoren</a:t>
            </a:r>
          </a:p>
        </p:txBody>
      </p:sp>
      <p:sp>
        <p:nvSpPr>
          <p:cNvPr id="36867" name="Tekstvak 6"/>
          <p:cNvSpPr txBox="1">
            <a:spLocks noChangeArrowheads="1"/>
          </p:cNvSpPr>
          <p:nvPr/>
        </p:nvSpPr>
        <p:spPr bwMode="auto">
          <a:xfrm>
            <a:off x="179388" y="981075"/>
            <a:ext cx="896461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BE" dirty="0"/>
              <a:t>	</a:t>
            </a:r>
            <a:r>
              <a:rPr lang="nl-BE" sz="2800" b="1" dirty="0"/>
              <a:t>1				2			</a:t>
            </a:r>
            <a:r>
              <a:rPr lang="nl-BE" sz="2800" b="1" dirty="0" smtClean="0"/>
              <a:t>3</a:t>
            </a:r>
            <a:endParaRPr lang="nl-BE" sz="2800" b="1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" y="1772816"/>
            <a:ext cx="3148060" cy="4733925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607" y="1772816"/>
            <a:ext cx="3129136" cy="4693704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754520"/>
            <a:ext cx="3566832" cy="20120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42313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/>
          </p:nvPr>
        </p:nvSpPr>
        <p:spPr>
          <a:xfrm>
            <a:off x="755650" y="0"/>
            <a:ext cx="7772400" cy="1143000"/>
          </a:xfrm>
        </p:spPr>
        <p:txBody>
          <a:bodyPr/>
          <a:lstStyle/>
          <a:p>
            <a:r>
              <a:rPr lang="nl-BE" dirty="0" smtClean="0"/>
              <a:t>11 </a:t>
            </a:r>
            <a:r>
              <a:rPr lang="nl-BE" dirty="0" smtClean="0"/>
              <a:t>Slechteriken</a:t>
            </a:r>
          </a:p>
        </p:txBody>
      </p:sp>
      <p:sp>
        <p:nvSpPr>
          <p:cNvPr id="36867" name="Tekstvak 6"/>
          <p:cNvSpPr txBox="1">
            <a:spLocks noChangeArrowheads="1"/>
          </p:cNvSpPr>
          <p:nvPr/>
        </p:nvSpPr>
        <p:spPr bwMode="auto">
          <a:xfrm>
            <a:off x="179388" y="981075"/>
            <a:ext cx="896461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BE" dirty="0"/>
              <a:t>	</a:t>
            </a:r>
            <a:r>
              <a:rPr lang="nl-BE" sz="2800" b="1" dirty="0"/>
              <a:t>1				2			</a:t>
            </a:r>
            <a:r>
              <a:rPr lang="nl-BE" sz="2800" b="1" dirty="0" smtClean="0"/>
              <a:t>3</a:t>
            </a:r>
            <a:endParaRPr lang="nl-BE" sz="2800" b="1" dirty="0"/>
          </a:p>
        </p:txBody>
      </p:sp>
      <p:pic>
        <p:nvPicPr>
          <p:cNvPr id="1026" name="Picture 2" descr="http://users.telenet.be/piedroponti/anatoo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3215726" cy="52409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ages4.wikia.nocookie.net/__cb20130416163426/deroderidder/nl/images/b/b3/Bahaal_1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1650" y="2348880"/>
            <a:ext cx="3200400" cy="357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g.xooimage.com/files70/4/a/0/archives_olrik_anno1950-319247d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63269" y="1533406"/>
            <a:ext cx="3180731" cy="55757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28718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File:Wii Wiimotea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7940" y="1215266"/>
            <a:ext cx="4371975" cy="57054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6626" name="Titel 1"/>
          <p:cNvSpPr>
            <a:spLocks noGrp="1"/>
          </p:cNvSpPr>
          <p:nvPr>
            <p:ph type="title"/>
          </p:nvPr>
        </p:nvSpPr>
        <p:spPr>
          <a:xfrm>
            <a:off x="-252536" y="125760"/>
            <a:ext cx="7772400" cy="1143000"/>
          </a:xfrm>
        </p:spPr>
        <p:txBody>
          <a:bodyPr/>
          <a:lstStyle/>
          <a:p>
            <a:r>
              <a:rPr lang="nl-BE" dirty="0" smtClean="0"/>
              <a:t>12 consoles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1 Punt</a:t>
            </a:r>
          </a:p>
        </p:txBody>
      </p:sp>
      <p:sp>
        <p:nvSpPr>
          <p:cNvPr id="5" name="Rechthoek 4"/>
          <p:cNvSpPr/>
          <p:nvPr/>
        </p:nvSpPr>
        <p:spPr bwMode="auto">
          <a:xfrm>
            <a:off x="2051720" y="4571020"/>
            <a:ext cx="576064" cy="36004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6" name="Rechthoek 5"/>
          <p:cNvSpPr/>
          <p:nvPr/>
        </p:nvSpPr>
        <p:spPr bwMode="auto">
          <a:xfrm>
            <a:off x="4360160" y="5229200"/>
            <a:ext cx="576064" cy="4320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7" name="Rechthoek 6"/>
          <p:cNvSpPr/>
          <p:nvPr/>
        </p:nvSpPr>
        <p:spPr bwMode="auto">
          <a:xfrm>
            <a:off x="4950704" y="2703866"/>
            <a:ext cx="576064" cy="432048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77346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r>
              <a:rPr lang="nl-BE" dirty="0" smtClean="0"/>
              <a:t>12 </a:t>
            </a:r>
            <a:r>
              <a:rPr lang="nl-BE" dirty="0" smtClean="0"/>
              <a:t>Consoles</a:t>
            </a:r>
            <a:br>
              <a:rPr lang="nl-BE" dirty="0" smtClean="0"/>
            </a:br>
            <a:r>
              <a:rPr lang="nl-BE" dirty="0" smtClean="0"/>
              <a:t>2 Punten</a:t>
            </a:r>
          </a:p>
        </p:txBody>
      </p:sp>
      <p:pic>
        <p:nvPicPr>
          <p:cNvPr id="8194" name="Picture 2" descr="File:GameCube-S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16832"/>
            <a:ext cx="7620000" cy="427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 bwMode="auto">
          <a:xfrm>
            <a:off x="1331640" y="3573016"/>
            <a:ext cx="1008112" cy="288032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3" name="Ovaal 2"/>
          <p:cNvSpPr/>
          <p:nvPr/>
        </p:nvSpPr>
        <p:spPr bwMode="auto">
          <a:xfrm>
            <a:off x="5508104" y="2852936"/>
            <a:ext cx="936104" cy="50405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  <p:sp>
        <p:nvSpPr>
          <p:cNvPr id="4" name="Rechthoek 3"/>
          <p:cNvSpPr/>
          <p:nvPr/>
        </p:nvSpPr>
        <p:spPr bwMode="auto">
          <a:xfrm>
            <a:off x="7092280" y="2564904"/>
            <a:ext cx="648072" cy="57606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856814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r>
              <a:rPr lang="nl-BE" dirty="0" smtClean="0"/>
              <a:t>12 </a:t>
            </a:r>
            <a:r>
              <a:rPr lang="nl-BE" dirty="0" smtClean="0"/>
              <a:t>consoles</a:t>
            </a:r>
            <a:br>
              <a:rPr lang="nl-BE" dirty="0" smtClean="0"/>
            </a:br>
            <a:r>
              <a:rPr lang="nl-BE" dirty="0" smtClean="0"/>
              <a:t>3 Punten</a:t>
            </a:r>
          </a:p>
        </p:txBody>
      </p:sp>
      <p:pic>
        <p:nvPicPr>
          <p:cNvPr id="7170" name="Picture 2" descr="http://upload.wikimedia.org/wikipedia/commons/b/b9/Atari-2600-Wood-4Sw-Se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8625064" cy="496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 bwMode="auto">
          <a:xfrm>
            <a:off x="6012160" y="5661248"/>
            <a:ext cx="648072" cy="576064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123796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6000" y="2274857"/>
            <a:ext cx="3048000" cy="4572000"/>
          </a:xfrm>
          <a:prstGeom prst="rect">
            <a:avLst/>
          </a:prstGeom>
        </p:spPr>
      </p:pic>
      <p:sp>
        <p:nvSpPr>
          <p:cNvPr id="2" name="AutoShape 2" descr="data:image/jpeg;base64,/9j/4AAQSkZJRgABAQAAAQABAAD/2wCEAAkGBhQSEBQUExQVFRUUFBcVFBcVFRQVFBcWFBgVFRQXFBQYHCYeFxkkGRQVHy8gIycpLCwsFR8xNTAqNSYrLCkBCQoKDgwOFw8PGCkcHBwpKSkpKSkpKSkpKS0pKSkpLCkpKSkpKSkpKSkpKSwsKSksKSwpKSwpKSwsKSwpKSkpKf/AABEIANsA5wMBIgACEQEDEQH/xAAcAAABBQEBAQAAAAAAAAAAAAAAAgMEBQYHAQj/xABKEAABAwEFBAYHBQUECQUAAAABAAIRAwQFEiExBiJBURNhcYGRoTJCUpKxwdEHFCNickOCouHwFRaT8SQzU1Rjc4Oy0hdEs8Li/8QAGAEBAQEBAQAAAAAAAAAAAAAAAAECAwT/xAAiEQEBAAICAgMBAQEBAAAAAAAAAQIRAyESMRNBUWEiQjL/2gAMAwEAAhEDEQA/ANhCIS0IEQiEtCBEIhLRCBEIhLQgRCIS4QgRCIS0mo8NBJMAalB5CTUqBolxAHWVQ3htRmW0RJ4uOio6jn1Hbxc9x0Az8AFi5O2PFb3WqqbQ0AYNQd2adoXzRf6NRp7wPIrPUtnqxHoBv6nAeSbtGy1UCcDXfocJ8DCbq+OH62IMpULBWa0VaB3XOEasdPwK1Vz362sMJ3XjUcD2KzLbOXHZ3FlCIS4QtOREIhLQgRCIS0IEQiEuEIEQiEtCBEL1KQgXCISsKMKBMIhKwowoEwiErCjCgTCISsKMKBMIhKwowoG3uABJMAZkrJXlbnWhxAkUxp19Z61Z7Q2skii3tf8AIfNV9muw1X9ECQwZ1XDWDo1p4F0HPgJPJc7d3T0ceMxnlUe7bqdXMM3KTTDqkTJGraY0J5k5DrK1dhu5lFsMbHM6ud1udqVIpUA1oa0BrWiABkABoAEvCtSacss7lSYRCVhRhWmEO33Yyq2HDPg4ekOwrIW673UakaOGbXDQhbvCoV7Xb01Mj1hm09fI9R0WbNuuGer2YuW8+mZn6YycrKFirvtRp1Q7TPC8fUc1tmmRKmN2cmGu48hEJWFGFbciYRCVhRhQJhEJWFGFAmEQlYUYUCYQlYUIFwiEvCjCgRCIS8KCECIRCjuvJnCXfpB+OibdbXnRkDrzPgFnyjpOPK/SZCIUEWp3tZ9gCa/tTgTHaAp5xfhyWcKBe17ss7ZdmT6LRmT3ck3UvXCCcQyE6fzWerA1HF783O7oHARwHUlzax4bvsqw2oPD6rjvZuLYg8x5HJae7LD0dMA+kd55/Mde4ZAdQCxr6AOJubQ6m4OI/LmCtJZ7+cGgGnigAYmuGcZSQVnGye2+THKyaXMIhVB2i/4Z94fRLbf4/wBmfeC35xx+PL8WkIhV/wDbY9g+8E1W2hw/sz7w+iecPiy/FrCMKov70Gf9WPe/klHaV3+zHvn6KecX4svxB2hu6Kwc3IVNepzYnyg9xUq775LHilVGHgHcJ6+R6lHrXga1Vhc0AMGmZGZnP3V5XsxqNJOuZPOePesb7ejHDeOsmohEKtuq3ONMA5lu6TnJjQ+EKYLYOR8l08o894sp9HoRCSKw6/Be9O3n8VfKMeGX49hEJYz0RhVZIhEJeFGFAiEJeFCBUIhOYUYUDcLPbQbUMpE0mjE4y1xmGsByJyzJE9QHEq+t9oFOm5/IGOswSABxXKrRb69atWJGIbrKjmjE1pcMpe0AZTBnuJhYyuunTjx33XQbDaqRaML2k9RClvzXObHbyxzKVUYnSMOMMwmm3ECMUF7TEYcJEk72gVybeGgYKzmYZacTgQ4iD6LpiMUZOgwF5Pk71Y90nS8tdMgqutLSQki8arhlUov7cTT5YgmKlrrDI0cXWxzX+QM+S35T9TSDWquBiVorIyi2nTFYua+u5wpOa5pa0Ny/EHD+tIWZtN70wRjaQZwkEQAeTpzxaZcJGean2O3U3ekSG6mHGO0iYPzUsuXq6S9ol92rC154kBg6y6CY7pVhs9UOEArM3zawbT0ZkCkTIJzLjmT8PFXdjvim0D6H6LatBVsXEcslGwnjTd3EExu/njTH/DpmlUNpKUQZ9130Sjf1Hm73HfRZuOw314SYGYiMzwHMTOfKEhzgTm147pHb8co5L199Uvz/AOG76Js3vT4Y/wDDqfRS4f1d/wAFSiIOUZ5TkY5kcE7Tsm5JUZ96t9iqf+m4fFQrbtI6IbScBHEtHzWpqfaU620DpiObcu1sn4Sru5LxoODKbwcdZzmtcCAxmGIx9Zmc+YXP326pjDg2DIjMT3LY2W0UmtLt0Okh4JykagExLeXMFTLvqVL6P2uqaNfCCMyJg5HdBy8fNWVK2tIzI8QstfNpba3MFN4a9kmWgHFIbl27ojuGpE1xtlmYN+o58e0/CPdlS5zelbirbKY/atHa4KP/AGzT0FRrv0y7yAWDdtdZ2HcDP3WYvOPmpdh2mrV3BlNrjJgSMLfAJ39Q3GvdejgRhY4z2MGfPEQfJWd2WsuJa8jHGIAEO3ZI14nJcoO0xqvAwbzSY3RlziD1cZWkuy0uD6LyYcwmDnhIfAewgaGBInLJdcN/blnJlHQ4XkJwBGFd3jNwvUvChA5CIS8KhWq1b3RsMvgE67odMEkaaHsidYWcstLJtk7x2gNS0MpnJhqinILBgOJ34gk4smDWIDhOoClXnebXgUaOVNusZAgaAdWXf8c3bcAtNY57tU0g8thow5YQdGzBIHIQNFbWOhkPzfDivNjubv69sxl1TdsFNtJz3tDg3dYDEl5yEHgetZm0WSnaH02NL6eBpLgMt58OOmvDxUnaC8eltTaTcqdLLte7JzuwNnz5qNs4cVcvPruLu4mQFpq9nrXslUptxMru6w4AqPRstoGYrty0kOHwK3d4WTFT3Vn7RdkiQpZKaMX3s3Xr1WOpNYafRNLRiwzic9zj2yfIKDVuG00AHPoNwgiSKs5AjMgCYVpd9qFMFrnGW6DMwCZ7hMnvUy3Wlj7PU3pfE0wZBmR6MxMd6kw/zo+1XedorOrTSoh4wsxOxCXOwtxa8jI7kferZxsxPY5oUm7Krmtgyrqz1ndakwmlrJV73tDBnZqvc4H5qsr7bubkaVUdRdC6U2pOqjW256dQZtB7gr4Y/h3+ubv29dOTH+8mztvUPqHvd/Jau17JUvY8FAp7KUwc9E1h+M6z/Wf/AL1V3aUwe2T8E6Lbbano0wB+kj5raWG52Nya0Srf+zg1pcRoNArqfUNX7rA3Ndtp+8U3Vg3AHjGIGk5/XuUy+NmK9ptFapQJew1JABaC2QDhM5yJg8sJUy875cZDBHxUi5re5gacW84AuzGuQz5mBHcmu9km1bcezNazV2VKjKgIJ9I7meUk6CCWnuyTF5bL0Ole8OaGue5wHIFxIEdh8lq9rra42VhxHN2cZDTieOg05rFmtIV13tdSBtCz0+Bd2Ba/Yuox9Wk5rYaX4YIEjQT25lYasVqth6mENPs1foVpk7e2ytOyuqPpgktxEh5kZZnQTzVJYqtV9ZhLwGgyCyILCIDmzlAMTx8V0vaWh+K/kT8f81yxtE094T0Re6nUI/ZVGOLMfU1wjF49i/xr6lddue0EtLHFhfTJaSzRwEFro4SCPA8lYwufbO1TTq2dlTF0ksLnk4g9hBawAAZRizcZjDC6HhWuLK2d/TycuPjeiYQl4ULq5FwqOtbRTthAY6oXNEBgBPqhwzMTuA59ZV/hWeZQbTvFznx+KwdGSWjfkjCOIOCBHHrJMc+S+tfreH2r6Gz/AENgtX3gtJqmpWdB0JzaJOpBy71zJ192ihVFKk8BrqRkvE4ZJ3mnUELoG3l+Y6gs7DusM1COL/Vb2CZ7f0rlm0lTDXB/IPi5Tr0647mO6sBS6Ok52IuMCm0nUufuE9wDlo9n7NBaFnbRSJs1ldOJr3kkgaOaSHB35s57Ctns/RBcD1Lnbt6MWpoAAKmvkYTDeIlWzmQFU2xhcSTlAhFVdhZLS49/cSO7RSbylrWR/Ukr26y9jMqVOoDultTNsEgzEdvipttsePCOUT3Nn/7eSkvegilQBbKXITjaBATT/BaTZTa8KVStAKrnBIDiEFlVpToo5u0ngov31w4p0Xg88VNL2sqFBtMcypFHe1VTTqknMq1oaKmmKv6zClUdHHMd6duyxBzGkgSWych7Tgp22VmBDHdo+aj3Ta2BrWvxsbgLS9kF4O8QWyCAZMScskt1ES70srcDWwBjYNBGjnhZm0XE5riFp9pSIpFhloyBiJAc6MuCnUi2oxsjMBNmmBrXWQpFz3mygCHmN+dHHKM9FvbHdTHHMDvHmmLwtVCkHYGNEDNxA0GZPVohpX3v9pVhqYfxHA4QHTTf6Qy5Kq2Ww1m2pzd6m60vLTGRDmgnI81zmm37xUe45FznO94k/PyXWNhrt6KwNbxNR7j4wPIBarGFu9H9mLN0lqq0XaMsjGtOsYaz8B7Q0tHctjdtrxgtd6dMhr9deBHMEDyKylhoupWt1opsxRRd0oDoJY0t9EaE5z+7xlam4bQKtN1T1qjy5wkEt0DGkjLJoHUZJUwvf9ceWe0+F4nMKF3cCnjIxrBjt4LEXpSp1LQRWaXVGYXAOMsMiW7oiIOUTmWAmVu4WB2ztf8ApBFMCWhjXkanie8AtH+S5ck3p14velFtRZnNAqYmEjI5tDj2nicj1rnd9k1K4A9lvzXVGbOUXsDwMRjV+8fPRYTaa4zZ6uICGOED8sZkeGnes4zTvlOkWyWstaKLTuYweZJ4+U/0VvNmKmfksBYrI45/0At1s8zCwE8Ss2RvD01toqgBVN4WkEZFSr4pudTaW96ztTJzW8yJRpdXRaWOpjhoTzzAHjKdsVrbUtBAIIAOY0nEQRPGIA7lSdBvCCQMpAykDX4JV01cDiR+nwzPmSqaayrRhRLZZJbI1UU3wpFnvMOEFDSuDCU6aYAzSqzwDko1SvKIbc5MNdBXrnJslZbiwoVVZ0K+SzoeVJZaTkm11tO2nGKgP1iPAqJs4A5kcRiB8Z+DlJtu/QwjMgyO5Z67W1WPLmDKd4GRm2dOThI8VYxWg2jpAU6fb/5JVibhaOxQb2rPq02OOQDtOsECf4laWN0gCOEIHbBbvxIOQMjxyVJtxs9Wq0CyiN4kYhMYm55A6clb2uwkbwU+675gYKrQ9o0nJw7DwVhfThIuqtZ3y5jhBzkLr2ypmxUncHYj/EVkdsr6p1LTU6IHo8gJ4lognskLpFxXZ0dhs7YzFFrj2v3z/wBy0xj/AJRbsg1w1wltQOpuB0Ie05HtgKTsuOje9gaA2qaj2QSXNFJ/RltTKAcxH73EqFbqZbJbk4Zg8iMxCo6O0VT7w6o6o2hTMdKaTWirVewToWkFxxCT+XPRY3qw5MbXToQq3Z29+np7wIqMOF4jI8nNPEHXvQvRLuPFZrpbVHAAk6AEnsGZXIrfbi5z3nV7i4/vGfp4LqO0RIslcjXo3eeR8iuRVpOQ45Bc+R6OGe6uNl72h2B2hOXb/P4rTX5sm21WRxkRmRzlpiQdJn+s1zttM9KGt0Zm4jr+seHaFvLht/SNh3ptyJ4nke8fMcFi7db/ABhLvuaHuY7IsMOHw7oV2HiYGjcgrHae6yPx6YlwGGoPabwPaNew9QVDRtAI1UajUXdaQ4YTxWeI/EPMOI84UixWgtKYtbprvjiQe8wfqilMdJ7iUzZTu9pJ8ynGiA49Xzn4SizMhjZ5BULISTVXj6k6JrASVFO9MSvKjylhkJuq5UeGqktq5plz14wqCfiXrlGFXJLFVTSyp9krwR1FN0Kv4tf/AJx/ibPyTLKnFR7NaJrV/wDmMPk4LUSre1n8Exwd/wCP0Ttz1MShV6n4L+0fB30UjZoYiQlGmOHDB/orGbXXgKf4bDmRmRwB4LU1X4WkxosNWuWtaKrnkRiOpyRlnLNYjVqMYPXc1vvED5r6Fr02MYJIaxoiXENaABGpyGi5NZtmjRc1+I4mkObHAjMHxVdtnWrVsL3ve+JGZJA5QNB3BalYyxvtvrdbqVQONEiqG5Es9GSDxOo6wuWXzWNK0QSXAwaY7SZjqxArXfZ9bNyq2OGKOzejwLx3LDWx3SWjH1ujqBdPz81F31p1XYO31nvYHhmHoz6MgtgwJ9oSAEJP2fiKjR/wj/3P/l4IXTH04ck/03dps4exzDo5pb4iFyKrZOje7F6mLxC7LC5zt7YsD6hGlQA+8Q13nKmcOHLvSiu6jhpgkbzt53fnHcIHcnqNqNOoHjhkRzbxHbyS63IJotXN6Wxs9YVGyMwVidoLp6CrI9Bxy6jy+Ks7lvDA7CdDp2q9tlkbWplrtCPDr8VRh6dfJIoVPxCTx+hTVvs7qDyx3DQ8xwKLI7G6RwyPVkSPj5qCba3/AIbuvLyKdwymrbZi2kHGMJkT1yz6lIo2iRkipDQlTCbD0lz5UBUqJEr1JhUIqU0loUhuiMCi6IhLATzKchR6zoVQOdBUWwu36h5kHzKW6qCmqDDiMZyBp2hEWVoq/g1Oz5OU3ZS04XSeSiPsL+gqZZQAfBxz6slWXdbCAM+CVpu6lpkynG1wsmLzPNKF7mdVE0v7SwO4qMbsadRIOqgm3SApllvJFVVw0fut4dGfRxQJ4tdvN8nP8FQ3ld7aNqqse1x3nNp4TEEndJyMgA6cVrL9wl9OqOLHN76X4jf4DUCz1tt33u8S5o3Q6AY1iBPjKVhvdiLP+LPs0h5lx+BXiudlLFhY93tOgfpYMM9hiULtjOnl5Mv9VoIWI+0gZU+wf/I1blYn7TacUqb+Ujwcx31Vy9Jx/wDqMvUGaS5yKlUSo76oXF7C6ivLnvHEMLtR59az7awTtGrhMgwQkF7fl0NtDIORGYdExzy45cFirytradZ9OlS3KZwCXGSR6RJ45nyW6sVtD2g/1Kq79uAVTja40z62FoM8sj8uzkpZ3sUF23i2o5tJzcnnDhJkGdBPWQBIzEzwSnWIU3uDSS2d0nUtMFs9cEJyyXPTpPbUfWcWsdicHBjZyMBsZlxdhy+GocfV6R7n5bzi6OU6DwWP+mp6eBiVAS8BSTQW0JKSNU8KS9DIQJaxKLggpJRdnabgot4AYU7hTL7PKG1Q3Epb6zbM1jnuh9RpPEw3dLQAOJBDifzDrTxsBTtpuVtXA7LFEYnSWNLWU24TGYJw4hzDuorNvcZIu6/Q+WtdiDhBERI7Dqi23QKZaWHECN78roBjsILXCeDozhQq+zD2y4PokNBMBzgcgTlIyOStzaQyGziMNxEz6rGMEzmCcJdB4OHGUy3uNREp0F593IUw1+MBBMrRpEY4hettRbqnqkBMNsFSod1pI8B46IVBvK9H1MLPV3o7S1zfmtBszso51KzVMTRjkvbnjicsxkATlrOWSXYtlRINQ6EGG9XM/RbzZu7AIcAGsZk0DQnTLszW8Y5Z3U2vLPZwxgaNAIQnoQuzxFYVRba3K602OoynnUG9TGkuHqz1gnyV+hSzay6u3Bq9G18LLXPMYCCD3pg2e1n/ANrWHa0fVd/LQkGg3kFnwjp8uTgH3S2cLNV8B9Uttz3g7SzOHa4LvgoN5Be9COQTwh8uTityXfb6VQF1HdOTocJHWOxbCicQ6xkQerhC3PQN5Kqvi48f4lOA8ajQPA4Hk7kfHhEuP41hy/Vcv27uusKWKk0vaSJa0AuaRoesSsVStNrAH+j1PP6LtbKoIggg6EHIgjh2gqfYLVRO7Va0HQPjI/q5Hr4qTX26Z3L3HD2Wy3cKD1JZabf/ALs7xX0C27qfBoSvuLPZC14xx+XJ8/i3W0a2V57CvXXjaxrZanku/wD3BnsheG76fsjwTwh8uT55dfdo42er4Lw33W40KngvoQ3RSPqN8AkG5KJ9RvgnhD5cnz5/eV41o1B+6UobU82VB+4V307O0D6g8E2/ZagfUHgFPCL82ThTNsKfHF3td9E5Y9oqb3mHDTjI49a7Q/YazH9m33QoVf7NLG/Wm3wCeEWc1crtV9MYwuBAIEgg5g8CE7YLHVqtDm03AHPE8FgM8RizPaAty3YeyUazjTpNJpwJIB3yJy4ZAhOVmyfoudmnoxts3WVp3Q4au8AT5mFOoXcBzPaY8gPmrsXPVf6LD35KdZ9jqp9NzW9kkq+NLyYz7Z1lmaOA8BPiZUjp2t1IHafgtENg2n0q1WOTcLPOJ8CmD9lNiLsRa8u9o1HE+K14VzvNFHZ7S6pUZTpCS54BJGjdXO7gNSuk06YAAGQAgdyi3bctKg3DTaGjxJ7XHMqbC3jNOHJn5V5hQlIWnN6UQhCACAhCAhAQhAQhCEFXe1xirvNOGoBkeB6njj269uiydsxUzhqNLXeRHMHiF0BMWywMqtw1Ghw6+HWDqD2LNx26YclxYCybRVaJ3HS32HZt7uI7ir+w7dUnZVGuYeY3m+WY8FDvTYUiTQdI9h+vYH8e/wAVlrXZH0jhe1zT1iPA6HuXPeUd9YZuqWW3U6omm9rh+Ug+I1CkLjjKpaZaSCNCCQfEK9u7bW0U4DiKrfz+l3OHzlambnlw2enRgiFnrBtvQfk+aR/MJb7w+YCvqNdrxLXBw5tII8Qty7cbLPZcIQhVAhCEGHve83ULTVaW42OfiyycMQExOvYrC7tprEPWLHcekaQfEAhQNu7ueHis1pcwtAdGZaRxI5ERmsW+0g8VxvVeqSZ4+3YbNedF43KtN36Xt+CkrhxcJ0H9dilWW9qtMjo6tRn6XujwK3M2bwfldohC5lYNvrSz0iyqPzNwu95vFbi4No6dqaS0FrmxiadRPI8QrMpXLLC4+1qiEIWmBCEIQCEIQCEIQCEIQCEIQCEIQeFR7XZG1G4XtDhyIBHmpKCEGPvLYdjs6Tiw8jvM894eJ7FnLbs5XpSSwuA9Zm8O8ekO8Lpz6SYfSWLjHXHlyjk4el2a1PY6WOcw5ZtJb8F0O8LlpVfTYCfaG6/3m5+KoLVsQMzSqEdVUSPfb8ws3Gx1+WX2Zse21oZGLDUH5hDveb9Fc2X7QqR/1jHs6xDx8j5LL2vZ20M/ZFwHGnDx4DMeCpq1SDByPIiD5puxPHGur2baizVPRrM7HHAf4oVlTqh2hB7CD8Fw81QUllWDuuI/SSFfNm8P5XdC1VNv2Vs1bN9Fs8wMLvFsFcqbedcaV6o/6j/qh19Wj/eK3+I76q+UScVn23Fs+zGgfQdUZ34h5iVRW77P3U822hmXB+6fGfkqRtuqO9Ko89r3fVSrM3OVm2OmOGX6VZtnKuKCace0HSO4are7J3O2gDBlxGZ8MlQ3a5bC6KRAkiJ0nVMfbXJ1jpYIQhdXjCEIQCEIQCEIQCEIQCEIQCEIQCEIQCIQhAk0gmzZAnkIIrruHNMWi58Yhxa4fnAeP4gVYoQZa1fZ/Qf+zYP04meTSB5KrrfZSw+jVczvxDzC3wQpqNeVjnn/AKUv4Wnxpz8wvR9lj+Npb/hf/tdCQnjF88mGpfZgB6Vocf002j4uKtbLsJQZq6o7tLR8AtIvE8Ynnl+olkumlT9BgB5nM+JUtCFWbdhCEIBCEI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275856" y="928307"/>
            <a:ext cx="4007072" cy="3645024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37" y="141105"/>
            <a:ext cx="2933700" cy="29337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3087638"/>
            <a:ext cx="3635896" cy="3635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4289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0"/>
            <a:ext cx="7772400" cy="1470025"/>
          </a:xfrm>
        </p:spPr>
        <p:txBody>
          <a:bodyPr/>
          <a:lstStyle/>
          <a:p>
            <a:r>
              <a:rPr lang="nl-BE" dirty="0" smtClean="0"/>
              <a:t>Ronde 8</a:t>
            </a:r>
            <a:endParaRPr lang="nl-NL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1341438"/>
            <a:ext cx="6400800" cy="3024187"/>
          </a:xfrm>
        </p:spPr>
        <p:txBody>
          <a:bodyPr/>
          <a:lstStyle/>
          <a:p>
            <a:r>
              <a:rPr lang="nl-BE" sz="4000" dirty="0" smtClean="0"/>
              <a:t>Raketronde</a:t>
            </a:r>
          </a:p>
          <a:p>
            <a:r>
              <a:rPr lang="nl-BE" sz="4000" dirty="0" smtClean="0"/>
              <a:t>oplossingen</a:t>
            </a:r>
            <a:endParaRPr lang="nl-BE" sz="4000" dirty="0" smtClean="0"/>
          </a:p>
        </p:txBody>
      </p:sp>
      <p:pic>
        <p:nvPicPr>
          <p:cNvPr id="1026" name="Picture 2" descr="http://beachbodyplan.nl/wp-content/uploads/2013/06/1-2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12" y="4348865"/>
            <a:ext cx="4410075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trudo2\SPA\ruimte2012\ruitme_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0"/>
            <a:ext cx="1979712" cy="12256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8167008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0"/>
            <a:ext cx="7772400" cy="1470025"/>
          </a:xfrm>
        </p:spPr>
        <p:txBody>
          <a:bodyPr/>
          <a:lstStyle/>
          <a:p>
            <a:r>
              <a:rPr lang="nl-BE" dirty="0" smtClean="0"/>
              <a:t>Ronde 8</a:t>
            </a:r>
            <a:endParaRPr lang="nl-NL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1341438"/>
            <a:ext cx="6400800" cy="3024187"/>
          </a:xfrm>
        </p:spPr>
        <p:txBody>
          <a:bodyPr/>
          <a:lstStyle/>
          <a:p>
            <a:r>
              <a:rPr lang="nl-BE" sz="4000" dirty="0" smtClean="0"/>
              <a:t>Raketronde</a:t>
            </a:r>
          </a:p>
          <a:p>
            <a:r>
              <a:rPr lang="nl-BE" sz="4000" dirty="0" smtClean="0"/>
              <a:t>oplossingen</a:t>
            </a:r>
            <a:endParaRPr lang="nl-BE" sz="4000" dirty="0" smtClean="0"/>
          </a:p>
        </p:txBody>
      </p:sp>
      <p:pic>
        <p:nvPicPr>
          <p:cNvPr id="1026" name="Picture 2" descr="http://beachbodyplan.nl/wp-content/uploads/2013/06/1-2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8712" y="4348865"/>
            <a:ext cx="4410075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trudo2\SPA\ruimte2012\ruitme_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0"/>
            <a:ext cx="1979712" cy="12256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129210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>
            <a:spLocks noGrp="1"/>
          </p:cNvSpPr>
          <p:nvPr>
            <p:ph type="title"/>
          </p:nvPr>
        </p:nvSpPr>
        <p:spPr>
          <a:xfrm>
            <a:off x="755650" y="0"/>
            <a:ext cx="7772400" cy="1143000"/>
          </a:xfrm>
        </p:spPr>
        <p:txBody>
          <a:bodyPr/>
          <a:lstStyle/>
          <a:p>
            <a:r>
              <a:rPr lang="nl-BE" dirty="0" smtClean="0"/>
              <a:t>1 Politici</a:t>
            </a:r>
          </a:p>
        </p:txBody>
      </p:sp>
      <p:sp>
        <p:nvSpPr>
          <p:cNvPr id="5123" name="Tekstvak 6"/>
          <p:cNvSpPr txBox="1">
            <a:spLocks noChangeArrowheads="1"/>
          </p:cNvSpPr>
          <p:nvPr/>
        </p:nvSpPr>
        <p:spPr bwMode="auto">
          <a:xfrm>
            <a:off x="179388" y="981075"/>
            <a:ext cx="896461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BE" dirty="0"/>
              <a:t>	</a:t>
            </a:r>
            <a:r>
              <a:rPr lang="nl-BE" sz="2800" b="1" dirty="0"/>
              <a:t>1				2			</a:t>
            </a:r>
            <a:r>
              <a:rPr lang="nl-BE" sz="2800" b="1" dirty="0" smtClean="0"/>
              <a:t>3</a:t>
            </a:r>
            <a:endParaRPr lang="nl-BE" sz="2800" b="1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1" y="1675328"/>
            <a:ext cx="2574300" cy="386104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27" y="1675328"/>
            <a:ext cx="2627861" cy="386104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808" y="1676480"/>
            <a:ext cx="3109067" cy="3859896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251520" y="5805264"/>
            <a:ext cx="86409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John CROMBEZ	    </a:t>
            </a:r>
            <a:r>
              <a:rPr lang="nl-BE" dirty="0" err="1" smtClean="0"/>
              <a:t>Meyrem</a:t>
            </a:r>
            <a:r>
              <a:rPr lang="nl-BE" dirty="0" smtClean="0"/>
              <a:t> ALMACI	Jean-Pascal LABILLE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72170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>
          <a:xfrm>
            <a:off x="3707904" y="476672"/>
            <a:ext cx="8132440" cy="1143000"/>
          </a:xfrm>
        </p:spPr>
        <p:txBody>
          <a:bodyPr/>
          <a:lstStyle/>
          <a:p>
            <a:r>
              <a:rPr lang="nl-BE" dirty="0" smtClean="0"/>
              <a:t>2 </a:t>
            </a:r>
            <a:r>
              <a:rPr lang="nl-BE" dirty="0" smtClean="0"/>
              <a:t>paarden</a:t>
            </a:r>
            <a:br>
              <a:rPr lang="nl-BE" dirty="0" smtClean="0"/>
            </a:br>
            <a:r>
              <a:rPr lang="nl-BE" dirty="0" smtClean="0"/>
              <a:t>1 punt</a:t>
            </a:r>
            <a:br>
              <a:rPr lang="nl-BE" dirty="0" smtClean="0"/>
            </a:br>
            <a:endParaRPr lang="nl-BE" dirty="0" smtClean="0"/>
          </a:p>
        </p:txBody>
      </p:sp>
      <p:pic>
        <p:nvPicPr>
          <p:cNvPr id="1028" name="Picture 4" descr="http://blogimages.bloggen.be/wareber/49-99b5d1273627fa5b4a7aeff97fe215f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40" y="5006768"/>
            <a:ext cx="2778240" cy="18405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tatic3.demorgen.be/static/photo/2009/13/8/6/album_large_13609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5457068"/>
            <a:ext cx="2086728" cy="1390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hippodroomwaregem.be/content/images/big/36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726"/>
            <a:ext cx="1665540" cy="13407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62062" y="1562100"/>
            <a:ext cx="6619875" cy="3733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6107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>
          <a:xfrm>
            <a:off x="3779912" y="454850"/>
            <a:ext cx="7772400" cy="1143000"/>
          </a:xfrm>
        </p:spPr>
        <p:txBody>
          <a:bodyPr/>
          <a:lstStyle/>
          <a:p>
            <a:r>
              <a:rPr lang="nl-BE" dirty="0" smtClean="0"/>
              <a:t>2 </a:t>
            </a:r>
            <a:r>
              <a:rPr lang="nl-BE" dirty="0" smtClean="0"/>
              <a:t>paarden</a:t>
            </a:r>
            <a:br>
              <a:rPr lang="nl-BE" dirty="0" smtClean="0"/>
            </a:br>
            <a:r>
              <a:rPr lang="nl-BE" dirty="0" smtClean="0"/>
              <a:t>2 punten</a:t>
            </a:r>
            <a:br>
              <a:rPr lang="nl-BE" dirty="0" smtClean="0"/>
            </a:br>
            <a:endParaRPr lang="nl-BE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4577364"/>
            <a:ext cx="3419872" cy="227562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-30606"/>
            <a:ext cx="2699792" cy="179986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23728" y="566070"/>
            <a:ext cx="4060279" cy="51848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00419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>
          <a:xfrm>
            <a:off x="684213" y="549275"/>
            <a:ext cx="2735262" cy="1143000"/>
          </a:xfrm>
        </p:spPr>
        <p:txBody>
          <a:bodyPr/>
          <a:lstStyle/>
          <a:p>
            <a:r>
              <a:rPr lang="nl-BE" dirty="0" smtClean="0"/>
              <a:t>2Paarden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3 punten</a:t>
            </a:r>
            <a:br>
              <a:rPr lang="nl-BE" dirty="0" smtClean="0"/>
            </a:br>
            <a:endParaRPr lang="nl-BE" dirty="0" smtClean="0"/>
          </a:p>
        </p:txBody>
      </p:sp>
      <p:pic>
        <p:nvPicPr>
          <p:cNvPr id="3076" name="Picture 4" descr="http://www.firenzemadeintuscany.com/media/the-palio-di-siena-MVEJPGIF.jpg?width=540&amp;height=300&amp;croponresize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50806" y="15272"/>
            <a:ext cx="3293194" cy="18295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wikisiena.com/wp-content/uploads/palio-di-siena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0231" y="5313944"/>
            <a:ext cx="2483769" cy="16492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aboutsiena.com/Palio-races-of-Siena/links-about-Palio/Contrades-and-Sien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437112"/>
            <a:ext cx="2123728" cy="22464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://sillysoft.net/plugins/images/Siena%20-%20the%20Pali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61970" y="2060848"/>
            <a:ext cx="6120086" cy="31805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844240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images15.levif.be/images/resized/119/508/954/100/5/500_0_KEEP_RATIO_SHRINK_CENTER_FFFFFF/image/Ignace-Van-Doorselaere-directeur-de-Van-de-velde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609622"/>
            <a:ext cx="4436447" cy="32297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Titel 1"/>
          <p:cNvSpPr>
            <a:spLocks noGrp="1"/>
          </p:cNvSpPr>
          <p:nvPr>
            <p:ph type="title"/>
          </p:nvPr>
        </p:nvSpPr>
        <p:spPr>
          <a:xfrm>
            <a:off x="755650" y="0"/>
            <a:ext cx="7772400" cy="1143000"/>
          </a:xfrm>
        </p:spPr>
        <p:txBody>
          <a:bodyPr/>
          <a:lstStyle/>
          <a:p>
            <a:r>
              <a:rPr lang="nl-BE" dirty="0" smtClean="0"/>
              <a:t>3 </a:t>
            </a:r>
            <a:r>
              <a:rPr lang="nl-BE" dirty="0" smtClean="0"/>
              <a:t>Bekende Pintenaars</a:t>
            </a:r>
          </a:p>
        </p:txBody>
      </p:sp>
      <p:sp>
        <p:nvSpPr>
          <p:cNvPr id="5123" name="Tekstvak 6"/>
          <p:cNvSpPr txBox="1">
            <a:spLocks noChangeArrowheads="1"/>
          </p:cNvSpPr>
          <p:nvPr/>
        </p:nvSpPr>
        <p:spPr bwMode="auto">
          <a:xfrm>
            <a:off x="179388" y="981075"/>
            <a:ext cx="896461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BE" dirty="0"/>
              <a:t>	</a:t>
            </a:r>
            <a:r>
              <a:rPr lang="nl-BE" sz="2800" b="1" dirty="0"/>
              <a:t>1			</a:t>
            </a:r>
            <a:r>
              <a:rPr lang="nl-BE" sz="2800" b="1" dirty="0" smtClean="0"/>
              <a:t>2</a:t>
            </a:r>
            <a:r>
              <a:rPr lang="nl-BE" sz="2800" b="1" dirty="0"/>
              <a:t>			</a:t>
            </a:r>
            <a:r>
              <a:rPr lang="nl-BE" sz="2800" b="1" dirty="0" smtClean="0"/>
              <a:t>3</a:t>
            </a:r>
            <a:endParaRPr lang="nl-BE" sz="2800" b="1" dirty="0"/>
          </a:p>
        </p:txBody>
      </p:sp>
      <p:pic>
        <p:nvPicPr>
          <p:cNvPr id="6146" name="Picture 2" descr="http://library.neteventsmedia.be/people/566/19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5803"/>
            <a:ext cx="2227537" cy="35773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upload.wikimedia.org/wikipedia/commons/d/d9/Benoni_Beheyt_196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06925" y="1459670"/>
            <a:ext cx="2389842" cy="34209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1" y="5589240"/>
            <a:ext cx="91085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nl-BE" dirty="0" err="1" smtClean="0"/>
              <a:t>Evy</a:t>
            </a:r>
            <a:r>
              <a:rPr lang="nl-BE" dirty="0" smtClean="0"/>
              <a:t> GRUYAERT  Benoni BEHEYDT </a:t>
            </a:r>
            <a:r>
              <a:rPr lang="nl-BE" dirty="0" err="1" smtClean="0"/>
              <a:t>Ignace</a:t>
            </a:r>
            <a:r>
              <a:rPr lang="nl-BE" dirty="0" smtClean="0"/>
              <a:t> VAN DOORSELAERE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849828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el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r>
              <a:rPr lang="nl-BE" dirty="0" smtClean="0"/>
              <a:t>4 </a:t>
            </a:r>
            <a:r>
              <a:rPr lang="nl-BE" dirty="0" smtClean="0"/>
              <a:t>kledij</a:t>
            </a:r>
            <a:br>
              <a:rPr lang="nl-BE" dirty="0" smtClean="0"/>
            </a:br>
            <a:r>
              <a:rPr lang="nl-BE" dirty="0" smtClean="0"/>
              <a:t>1 Punt</a:t>
            </a:r>
          </a:p>
        </p:txBody>
      </p:sp>
      <p:pic>
        <p:nvPicPr>
          <p:cNvPr id="1026" name="Picture 2" descr="http://1.bp.blogspot.com/_BNgFL-rfOsM/TThr7SP9xnI/AAAAAAAAEyA/Y2PTCHWvAak/s400/Burca-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89858"/>
            <a:ext cx="2557060" cy="23667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File:Woman walking in Afghanistan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75350" y="27793"/>
            <a:ext cx="1668650" cy="289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Picture 2" descr="http://news.bbc.co.uk/nol/shared/bsp/hi/dhtml_slides/10/headscarves_alternative/img/3_burka_290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11911" y="2478927"/>
            <a:ext cx="6008589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7162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itel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r>
              <a:rPr lang="nl-BE" dirty="0" smtClean="0"/>
              <a:t>4 </a:t>
            </a:r>
            <a:r>
              <a:rPr lang="nl-BE" dirty="0" smtClean="0"/>
              <a:t>Kledij</a:t>
            </a:r>
            <a:br>
              <a:rPr lang="nl-BE" dirty="0" smtClean="0"/>
            </a:br>
            <a:r>
              <a:rPr lang="nl-BE" dirty="0" smtClean="0"/>
              <a:t>2 Punten</a:t>
            </a:r>
          </a:p>
        </p:txBody>
      </p:sp>
      <p:pic>
        <p:nvPicPr>
          <p:cNvPr id="2050" name="Picture 2" descr="http://api.ning.com/files/wqfKkONKGRr6e9u2DLp*5CUmPN3bSWvn7zm2IQPVgTB0n-qtiGwU0gsDNaeq-Kpe/sustinatoareAhmadinejad.jpg?width=737&amp;height=586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205" y="4539590"/>
            <a:ext cx="2915816" cy="23184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www.piattinicinesi.com/wp-content/uploads/2010/10/7_chador_290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5856" y="2060848"/>
            <a:ext cx="5520291" cy="4035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5043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ttp://4.bp.blogspot.com/-kTIO0cIShGY/Tf4gNhj456I/AAAAAAAAADs/HKxb2A-hcG8/s1600/niqab-burqa-hijab%255B1%255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988840"/>
            <a:ext cx="8360564" cy="44549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554" name="Titel 1"/>
          <p:cNvSpPr>
            <a:spLocks noGrp="1"/>
          </p:cNvSpPr>
          <p:nvPr>
            <p:ph type="title"/>
          </p:nvPr>
        </p:nvSpPr>
        <p:spPr>
          <a:xfrm>
            <a:off x="2411760" y="346493"/>
            <a:ext cx="7772400" cy="1143000"/>
          </a:xfrm>
        </p:spPr>
        <p:txBody>
          <a:bodyPr/>
          <a:lstStyle/>
          <a:p>
            <a:r>
              <a:rPr lang="nl-BE" dirty="0" smtClean="0"/>
              <a:t>4 </a:t>
            </a:r>
            <a:r>
              <a:rPr lang="nl-BE" dirty="0" smtClean="0"/>
              <a:t>Kledij</a:t>
            </a:r>
            <a:br>
              <a:rPr lang="nl-BE" dirty="0" smtClean="0"/>
            </a:br>
            <a:r>
              <a:rPr lang="nl-BE" dirty="0" smtClean="0"/>
              <a:t>3 Punten</a:t>
            </a:r>
          </a:p>
        </p:txBody>
      </p:sp>
      <p:pic>
        <p:nvPicPr>
          <p:cNvPr id="3074" name="Picture 2" descr="http://img.vandaag.be/tmp/450/350/r/articles/200904031724_moslimmoeder-geweigerd-op-ouderavond-wegens-dragen-nikab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32168"/>
            <a:ext cx="3168352" cy="215447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s2.gva.be/ahimgpath/assets_img_gvl/2011/02/03/1780657/de-clerck-gemeenten-kunnen-nikab-niet-verbieden-id1574908-1000x800-n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02188" y="1941629"/>
            <a:ext cx="3620344" cy="45021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 bwMode="auto">
          <a:xfrm>
            <a:off x="2691854" y="1990558"/>
            <a:ext cx="1376089" cy="914400"/>
          </a:xfrm>
          <a:prstGeom prst="rect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61269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trudo2\SPA\ruimte2012\ruitm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5186363"/>
            <a:ext cx="26765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763688" y="2276872"/>
            <a:ext cx="5616624" cy="2304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6" name="Picture 2" descr="http://www.nex.be/press/files/2009/11/itun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764704"/>
            <a:ext cx="350008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7372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r>
              <a:rPr lang="nl-BE" dirty="0" smtClean="0"/>
              <a:t>5 CD </a:t>
            </a:r>
            <a:r>
              <a:rPr lang="nl-BE" dirty="0" smtClean="0"/>
              <a:t>hoes</a:t>
            </a:r>
            <a:br>
              <a:rPr lang="nl-BE" dirty="0" smtClean="0"/>
            </a:br>
            <a:r>
              <a:rPr lang="nl-BE" dirty="0" smtClean="0"/>
              <a:t>1 Punt</a:t>
            </a:r>
            <a:endParaRPr lang="nl-BE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39752" y="1751459"/>
            <a:ext cx="5106541" cy="51065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55828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itel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r>
              <a:rPr lang="nl-BE" dirty="0" smtClean="0"/>
              <a:t>5 CD </a:t>
            </a:r>
            <a:r>
              <a:rPr lang="nl-BE" dirty="0" smtClean="0"/>
              <a:t>hoes</a:t>
            </a:r>
            <a:br>
              <a:rPr lang="nl-BE" dirty="0" smtClean="0"/>
            </a:br>
            <a:r>
              <a:rPr lang="nl-BE" dirty="0" smtClean="0"/>
              <a:t>2 Punten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83768" y="1916832"/>
            <a:ext cx="5072112" cy="50721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69394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itel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r>
              <a:rPr lang="nl-BE" dirty="0"/>
              <a:t>5</a:t>
            </a:r>
            <a:r>
              <a:rPr lang="nl-BE" dirty="0" smtClean="0"/>
              <a:t> </a:t>
            </a:r>
            <a:r>
              <a:rPr lang="nl-BE" dirty="0" smtClean="0"/>
              <a:t>CD hoes</a:t>
            </a:r>
            <a:br>
              <a:rPr lang="nl-BE" dirty="0" smtClean="0"/>
            </a:br>
            <a:r>
              <a:rPr lang="nl-BE" dirty="0" smtClean="0"/>
              <a:t>3 Punten</a:t>
            </a:r>
            <a:endParaRPr lang="nl-BE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8457" y="1554088"/>
            <a:ext cx="5303912" cy="5303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0788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itel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r>
              <a:rPr lang="nl-BE" dirty="0"/>
              <a:t>6</a:t>
            </a:r>
            <a:r>
              <a:rPr lang="nl-BE" dirty="0" smtClean="0"/>
              <a:t> </a:t>
            </a:r>
            <a:r>
              <a:rPr lang="nl-BE" dirty="0" smtClean="0"/>
              <a:t>recente boeken</a:t>
            </a:r>
            <a:br>
              <a:rPr lang="nl-BE" dirty="0" smtClean="0"/>
            </a:br>
            <a:r>
              <a:rPr lang="nl-BE" dirty="0" smtClean="0"/>
              <a:t>1 </a:t>
            </a:r>
            <a:r>
              <a:rPr lang="nl-BE" dirty="0" smtClean="0"/>
              <a:t>Punten</a:t>
            </a:r>
          </a:p>
        </p:txBody>
      </p:sp>
      <p:pic>
        <p:nvPicPr>
          <p:cNvPr id="2050" name="Picture 2" descr="http://s.s-bol.com/imgbase0/imagebase/large/FC/1/2/1/4/920000001113412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566123"/>
            <a:ext cx="3302684" cy="52943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03331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itel 1"/>
          <p:cNvSpPr>
            <a:spLocks noGrp="1"/>
          </p:cNvSpPr>
          <p:nvPr>
            <p:ph type="title"/>
          </p:nvPr>
        </p:nvSpPr>
        <p:spPr>
          <a:xfrm>
            <a:off x="611560" y="188640"/>
            <a:ext cx="7772400" cy="1143000"/>
          </a:xfrm>
        </p:spPr>
        <p:txBody>
          <a:bodyPr/>
          <a:lstStyle/>
          <a:p>
            <a:r>
              <a:rPr lang="nl-BE" dirty="0" smtClean="0"/>
              <a:t>6 </a:t>
            </a:r>
            <a:r>
              <a:rPr lang="nl-BE" dirty="0" smtClean="0"/>
              <a:t>recente boeken</a:t>
            </a:r>
            <a:br>
              <a:rPr lang="nl-BE" dirty="0" smtClean="0"/>
            </a:br>
            <a:r>
              <a:rPr lang="nl-BE" dirty="0" smtClean="0"/>
              <a:t>1 Punt</a:t>
            </a:r>
          </a:p>
        </p:txBody>
      </p:sp>
      <p:pic>
        <p:nvPicPr>
          <p:cNvPr id="1026" name="Picture 2" descr="http://1.nieuwsbladcdn.be/Assets/Images_Upload/2013/04/21/OnsKookboek_cover.jpg.h60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27965" y="1331641"/>
            <a:ext cx="4513195" cy="5526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91381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itel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r>
              <a:rPr lang="nl-BE" dirty="0" smtClean="0"/>
              <a:t>6 </a:t>
            </a:r>
            <a:r>
              <a:rPr lang="nl-BE" dirty="0" smtClean="0"/>
              <a:t>recente boeken</a:t>
            </a:r>
            <a:br>
              <a:rPr lang="nl-BE" dirty="0" smtClean="0"/>
            </a:br>
            <a:r>
              <a:rPr lang="nl-BE" dirty="0" smtClean="0"/>
              <a:t>3 Punten</a:t>
            </a:r>
          </a:p>
        </p:txBody>
      </p:sp>
      <p:pic>
        <p:nvPicPr>
          <p:cNvPr id="3074" name="Picture 2" descr="http://www2.limburg.be/webfiles/pbl/volwassenenbib/afbeeldingen/collecties/top10/2013%2006/letteren/danbrowninferno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8514" y="1496509"/>
            <a:ext cx="3503798" cy="53732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746139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itel 1"/>
          <p:cNvSpPr>
            <a:spLocks noGrp="1"/>
          </p:cNvSpPr>
          <p:nvPr>
            <p:ph type="title"/>
          </p:nvPr>
        </p:nvSpPr>
        <p:spPr>
          <a:xfrm>
            <a:off x="-1277652" y="188640"/>
            <a:ext cx="7772400" cy="1143000"/>
          </a:xfrm>
        </p:spPr>
        <p:txBody>
          <a:bodyPr/>
          <a:lstStyle/>
          <a:p>
            <a:r>
              <a:rPr lang="nl-BE" dirty="0" smtClean="0"/>
              <a:t>7 Gouwe ouwe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1 Punt</a:t>
            </a:r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4509120"/>
            <a:ext cx="2695110" cy="2358221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38009" y="3460079"/>
            <a:ext cx="2276607" cy="3397921"/>
          </a:xfrm>
          <a:prstGeom prst="rect">
            <a:avLst/>
          </a:prstGeom>
        </p:spPr>
      </p:pic>
      <p:pic>
        <p:nvPicPr>
          <p:cNvPr id="4100" name="Picture 4" descr="http://1.standaardcdn.be/Assets/Images_Upload/2012/01/18/kristel1a.jpg?maxheight=416&amp;maxwidth=568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9832" y="1331640"/>
            <a:ext cx="3162300" cy="39624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kstvak 3"/>
          <p:cNvSpPr txBox="1"/>
          <p:nvPr/>
        </p:nvSpPr>
        <p:spPr>
          <a:xfrm>
            <a:off x="3059832" y="5688230"/>
            <a:ext cx="302433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Sylvia KRISTEL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496435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itel 1"/>
          <p:cNvSpPr>
            <a:spLocks noGrp="1"/>
          </p:cNvSpPr>
          <p:nvPr>
            <p:ph type="title"/>
          </p:nvPr>
        </p:nvSpPr>
        <p:spPr>
          <a:xfrm>
            <a:off x="683568" y="116632"/>
            <a:ext cx="7772400" cy="1143000"/>
          </a:xfrm>
        </p:spPr>
        <p:txBody>
          <a:bodyPr/>
          <a:lstStyle/>
          <a:p>
            <a:r>
              <a:rPr lang="nl-BE" dirty="0"/>
              <a:t>7</a:t>
            </a:r>
            <a:r>
              <a:rPr lang="nl-BE" dirty="0" smtClean="0"/>
              <a:t> Gouwe ouwe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2 en 3 Punten</a:t>
            </a:r>
          </a:p>
        </p:txBody>
      </p:sp>
      <p:pic>
        <p:nvPicPr>
          <p:cNvPr id="1028" name="Picture 4" descr="http://www.celebrity-nude-fakes.com/1/brigitte-bardot-fakes/brigitte-bardot-nude-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65" y="-17607"/>
            <a:ext cx="1297602" cy="2064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3.bp.blogspot.com/_kC0auwU4ZCM/TOgIOYnfXnI/AAAAAAAAJ0M/8bUwQ_p5FYY/s1600/brigitte-bardot-jane%2Bbirkin%2Bnud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36098" y="1259632"/>
            <a:ext cx="1528539" cy="13512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thegorgeousdaily.com/wp-content/uploads/2013/09/Jane-Birkin-Nude-2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9111" y="554"/>
            <a:ext cx="1473714" cy="20607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gva.be/ahimgpath/assets_img_gvl/2009/04/23/451240/brigitte-bardot-redt-leven-van-stier-kilt-id590233-1000x800-n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565" y="4250169"/>
            <a:ext cx="4077509" cy="26136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http://upload.wikimedia.org/wikipedia/commons/f/f4/Jane_Birkin_cropped_2009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471" y="3726333"/>
            <a:ext cx="2459051" cy="3137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79512" y="2473153"/>
            <a:ext cx="842493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 smtClean="0"/>
              <a:t>Brigitte BARDOT	</a:t>
            </a:r>
            <a:r>
              <a:rPr lang="nl-BE" sz="4000" dirty="0"/>
              <a:t> </a:t>
            </a:r>
            <a:r>
              <a:rPr lang="nl-BE" sz="4000" dirty="0" smtClean="0"/>
              <a:t>Jane BIRKIN</a:t>
            </a:r>
            <a:endParaRPr lang="nl-BE" sz="4000" dirty="0"/>
          </a:p>
        </p:txBody>
      </p:sp>
    </p:spTree>
    <p:extLst>
      <p:ext uri="{BB962C8B-B14F-4D97-AF65-F5344CB8AC3E}">
        <p14:creationId xmlns:p14="http://schemas.microsoft.com/office/powerpoint/2010/main" val="3227781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r>
              <a:rPr lang="nl-BE" dirty="0" smtClean="0"/>
              <a:t>8 </a:t>
            </a:r>
            <a:r>
              <a:rPr lang="nl-BE" dirty="0" smtClean="0"/>
              <a:t>Aan de voeten</a:t>
            </a:r>
            <a:br>
              <a:rPr lang="nl-BE" dirty="0" smtClean="0"/>
            </a:br>
            <a:r>
              <a:rPr lang="nl-BE" dirty="0" smtClean="0"/>
              <a:t>1 Punt</a:t>
            </a:r>
          </a:p>
        </p:txBody>
      </p:sp>
      <p:pic>
        <p:nvPicPr>
          <p:cNvPr id="7170" name="Picture 2" descr="http://www.kingfishmedia.com/Portals/51063/images/converse-converse-33758883-1280-85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89149" y="1772816"/>
            <a:ext cx="7367464" cy="4909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389681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r>
              <a:rPr lang="nl-BE" dirty="0" smtClean="0"/>
              <a:t>8 </a:t>
            </a:r>
            <a:r>
              <a:rPr lang="nl-BE" dirty="0" smtClean="0"/>
              <a:t>Aan de voeten</a:t>
            </a:r>
            <a:br>
              <a:rPr lang="nl-BE" dirty="0" smtClean="0"/>
            </a:br>
            <a:r>
              <a:rPr lang="nl-BE" dirty="0" smtClean="0"/>
              <a:t>2 Punten</a:t>
            </a:r>
          </a:p>
        </p:txBody>
      </p:sp>
      <p:pic>
        <p:nvPicPr>
          <p:cNvPr id="3074" name="Picture 2" descr="http://4.bp.blogspot.com/_jd0-yU-d59s/TLOUY4E_7YI/AAAAAAAAD_k/uv3tK4_iSzE/s320/Christian-Louboutin-shoes-Declic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077072"/>
            <a:ext cx="2637086" cy="27809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http://www.tinadiaz.com/blog/wp-content/uploads/2012/05/loubou-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2204864"/>
            <a:ext cx="571500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3685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The xx - Crystalised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5105" end="100470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2286000"/>
            <a:ext cx="4572000" cy="2286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820495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48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1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r>
              <a:rPr lang="nl-BE" dirty="0" smtClean="0"/>
              <a:t>12 Aan de voeten</a:t>
            </a:r>
            <a:br>
              <a:rPr lang="nl-BE" dirty="0" smtClean="0"/>
            </a:br>
            <a:r>
              <a:rPr lang="nl-BE" dirty="0" smtClean="0"/>
              <a:t>3 Punten</a:t>
            </a:r>
          </a:p>
        </p:txBody>
      </p:sp>
      <p:pic>
        <p:nvPicPr>
          <p:cNvPr id="5" name="Picture 2" descr="http://www.schoenenverduyn.be/Repository/Cached/fotos/van-449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4183306"/>
            <a:ext cx="3312368" cy="26746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www.vanmourikschoenen.nl/media/wysiwyg/CEO-pagina-merken/van_bommel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9792" y="1916832"/>
            <a:ext cx="5324475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95802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/>
          </p:nvPr>
        </p:nvSpPr>
        <p:spPr>
          <a:xfrm>
            <a:off x="755650" y="0"/>
            <a:ext cx="7772400" cy="1143000"/>
          </a:xfrm>
        </p:spPr>
        <p:txBody>
          <a:bodyPr/>
          <a:lstStyle/>
          <a:p>
            <a:r>
              <a:rPr lang="nl-BE" dirty="0" smtClean="0"/>
              <a:t>9 </a:t>
            </a:r>
            <a:r>
              <a:rPr lang="nl-BE" dirty="0" smtClean="0"/>
              <a:t>Ons koningshuis</a:t>
            </a:r>
          </a:p>
        </p:txBody>
      </p:sp>
      <p:sp>
        <p:nvSpPr>
          <p:cNvPr id="36867" name="Tekstvak 6"/>
          <p:cNvSpPr txBox="1">
            <a:spLocks noChangeArrowheads="1"/>
          </p:cNvSpPr>
          <p:nvPr/>
        </p:nvSpPr>
        <p:spPr bwMode="auto">
          <a:xfrm>
            <a:off x="179388" y="981075"/>
            <a:ext cx="896461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BE" dirty="0"/>
              <a:t>	</a:t>
            </a:r>
            <a:r>
              <a:rPr lang="nl-BE" sz="2800" b="1" dirty="0"/>
              <a:t>1				2			</a:t>
            </a:r>
            <a:r>
              <a:rPr lang="nl-BE" sz="2800" b="1" dirty="0" smtClean="0"/>
              <a:t>3</a:t>
            </a:r>
            <a:endParaRPr lang="nl-BE" sz="2800" b="1" dirty="0"/>
          </a:p>
        </p:txBody>
      </p:sp>
      <p:pic>
        <p:nvPicPr>
          <p:cNvPr id="4098" name="Picture 2" descr="http://www.monarchie.be/sites/default/files/imagecache/ImageDetail/images/9-23-1239%2BPrElisabeth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504" y="1844824"/>
            <a:ext cx="2695575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0" name="Picture 4" descr="http://www.monarchie.be/sites/default/files/imagecache/ImageDetail/sites/default/files/images/9-23-1240%20PrGabriel_0_0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94062" y="1859021"/>
            <a:ext cx="2695575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www.monarchie.be/sites/default/files/imagecache/ImageDetail/sites/default/files/images/9-23-1242%20PrEleonore_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56176" y="1844824"/>
            <a:ext cx="2695575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79388" y="6093296"/>
            <a:ext cx="87851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Prinses ELISABETH       Prins GABRIEL	</a:t>
            </a:r>
            <a:r>
              <a:rPr lang="nl-BE" dirty="0"/>
              <a:t> </a:t>
            </a:r>
            <a:r>
              <a:rPr lang="nl-BE" dirty="0" smtClean="0"/>
              <a:t>      Prinses ELEONORE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414679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/>
          </p:nvPr>
        </p:nvSpPr>
        <p:spPr>
          <a:xfrm>
            <a:off x="755650" y="0"/>
            <a:ext cx="7772400" cy="1143000"/>
          </a:xfrm>
        </p:spPr>
        <p:txBody>
          <a:bodyPr/>
          <a:lstStyle/>
          <a:p>
            <a:r>
              <a:rPr lang="nl-BE" dirty="0" smtClean="0"/>
              <a:t>10 </a:t>
            </a:r>
            <a:r>
              <a:rPr lang="nl-BE" dirty="0" smtClean="0"/>
              <a:t>Radiopresentatoren</a:t>
            </a:r>
          </a:p>
        </p:txBody>
      </p:sp>
      <p:sp>
        <p:nvSpPr>
          <p:cNvPr id="36867" name="Tekstvak 6"/>
          <p:cNvSpPr txBox="1">
            <a:spLocks noChangeArrowheads="1"/>
          </p:cNvSpPr>
          <p:nvPr/>
        </p:nvSpPr>
        <p:spPr bwMode="auto">
          <a:xfrm>
            <a:off x="179388" y="981075"/>
            <a:ext cx="896461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BE" dirty="0"/>
              <a:t>	</a:t>
            </a:r>
            <a:r>
              <a:rPr lang="nl-BE" sz="2800" b="1" dirty="0"/>
              <a:t>1				2			</a:t>
            </a:r>
            <a:r>
              <a:rPr lang="nl-BE" sz="2800" b="1" dirty="0" smtClean="0"/>
              <a:t>3</a:t>
            </a:r>
            <a:endParaRPr lang="nl-BE" sz="2800" b="1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786" y="1772816"/>
            <a:ext cx="2676006" cy="4024069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78607" y="1772816"/>
            <a:ext cx="2682713" cy="4024069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6136" y="1754520"/>
            <a:ext cx="3566832" cy="2012059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0" y="5877272"/>
            <a:ext cx="914400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Wim OOSTERLINCK     </a:t>
            </a:r>
            <a:r>
              <a:rPr lang="nl-BE" dirty="0" err="1" smtClean="0"/>
              <a:t>Francesca</a:t>
            </a:r>
            <a:r>
              <a:rPr lang="nl-BE" dirty="0" smtClean="0"/>
              <a:t> VANTHIELEN  </a:t>
            </a:r>
            <a:r>
              <a:rPr lang="nl-BE" dirty="0" err="1" smtClean="0"/>
              <a:t>Lutgard</a:t>
            </a:r>
            <a:r>
              <a:rPr lang="nl-BE" dirty="0" smtClean="0"/>
              <a:t> SIMOENS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154104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Titel 1"/>
          <p:cNvSpPr>
            <a:spLocks noGrp="1"/>
          </p:cNvSpPr>
          <p:nvPr>
            <p:ph type="title"/>
          </p:nvPr>
        </p:nvSpPr>
        <p:spPr>
          <a:xfrm>
            <a:off x="755650" y="0"/>
            <a:ext cx="7772400" cy="1143000"/>
          </a:xfrm>
        </p:spPr>
        <p:txBody>
          <a:bodyPr/>
          <a:lstStyle/>
          <a:p>
            <a:r>
              <a:rPr lang="nl-BE" dirty="0" smtClean="0"/>
              <a:t>11 </a:t>
            </a:r>
            <a:r>
              <a:rPr lang="nl-BE" dirty="0" smtClean="0"/>
              <a:t>Slechteriken</a:t>
            </a:r>
          </a:p>
        </p:txBody>
      </p:sp>
      <p:sp>
        <p:nvSpPr>
          <p:cNvPr id="36867" name="Tekstvak 6"/>
          <p:cNvSpPr txBox="1">
            <a:spLocks noChangeArrowheads="1"/>
          </p:cNvSpPr>
          <p:nvPr/>
        </p:nvSpPr>
        <p:spPr bwMode="auto">
          <a:xfrm>
            <a:off x="179388" y="981075"/>
            <a:ext cx="896461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BE" dirty="0"/>
              <a:t>	</a:t>
            </a:r>
            <a:r>
              <a:rPr lang="nl-BE" sz="2800" b="1" dirty="0"/>
              <a:t>1				2			</a:t>
            </a:r>
            <a:r>
              <a:rPr lang="nl-BE" sz="2800" b="1" dirty="0" smtClean="0"/>
              <a:t>3</a:t>
            </a:r>
            <a:endParaRPr lang="nl-BE" sz="2800" b="1" dirty="0"/>
          </a:p>
        </p:txBody>
      </p:sp>
      <p:pic>
        <p:nvPicPr>
          <p:cNvPr id="1026" name="Picture 2" descr="http://users.telenet.be/piedroponti/anatool.gif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00808"/>
            <a:ext cx="2195736" cy="35786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images4.wikia.nocookie.net/__cb20130416163426/deroderidder/nl/images/b/b3/Bahaal_11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47864" y="1916832"/>
            <a:ext cx="2129133" cy="23762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2" name="Picture 8" descr="http://img.xooimage.com/files70/4/a/0/archives_olrik_anno1950-319247d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76256" y="1503363"/>
            <a:ext cx="1961296" cy="34381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79388" y="5517232"/>
            <a:ext cx="871309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ANATOOL			BAHAAL		       OLRIK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3699285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>
          <a:xfrm>
            <a:off x="-252536" y="125760"/>
            <a:ext cx="7772400" cy="1143000"/>
          </a:xfrm>
        </p:spPr>
        <p:txBody>
          <a:bodyPr/>
          <a:lstStyle/>
          <a:p>
            <a:r>
              <a:rPr lang="nl-BE" dirty="0" smtClean="0"/>
              <a:t>12 </a:t>
            </a:r>
            <a:r>
              <a:rPr lang="nl-BE" dirty="0" smtClean="0"/>
              <a:t>consoles</a:t>
            </a:r>
            <a:br>
              <a:rPr lang="nl-BE" dirty="0" smtClean="0"/>
            </a:br>
            <a:r>
              <a:rPr lang="nl-BE" dirty="0" smtClean="0"/>
              <a:t>1 Punt</a:t>
            </a:r>
          </a:p>
        </p:txBody>
      </p:sp>
      <p:pic>
        <p:nvPicPr>
          <p:cNvPr id="6150" name="Picture 6" descr="File:Wii-console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51920" y="1772816"/>
            <a:ext cx="5085184" cy="5085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539552" y="1844824"/>
            <a:ext cx="24482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dirty="0" smtClean="0"/>
              <a:t>WII NINTENDO</a:t>
            </a:r>
            <a:endParaRPr lang="nl-BE" dirty="0"/>
          </a:p>
        </p:txBody>
      </p:sp>
    </p:spTree>
    <p:extLst>
      <p:ext uri="{BB962C8B-B14F-4D97-AF65-F5344CB8AC3E}">
        <p14:creationId xmlns:p14="http://schemas.microsoft.com/office/powerpoint/2010/main" val="2565154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r>
              <a:rPr lang="nl-BE" dirty="0" smtClean="0"/>
              <a:t>12 </a:t>
            </a:r>
            <a:r>
              <a:rPr lang="nl-BE" dirty="0" smtClean="0"/>
              <a:t>consoles</a:t>
            </a:r>
            <a:br>
              <a:rPr lang="nl-BE" dirty="0" smtClean="0"/>
            </a:br>
            <a:r>
              <a:rPr lang="nl-BE" dirty="0" smtClean="0"/>
              <a:t>2 Punten</a:t>
            </a:r>
          </a:p>
        </p:txBody>
      </p:sp>
      <p:pic>
        <p:nvPicPr>
          <p:cNvPr id="8194" name="Picture 2" descr="File:GameCube-Set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60" y="1916832"/>
            <a:ext cx="7620000" cy="42767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Ovaal 2"/>
          <p:cNvSpPr/>
          <p:nvPr/>
        </p:nvSpPr>
        <p:spPr bwMode="auto">
          <a:xfrm>
            <a:off x="5508104" y="2852936"/>
            <a:ext cx="936104" cy="504056"/>
          </a:xfrm>
          <a:prstGeom prst="ellipse">
            <a:avLst/>
          </a:prstGeom>
          <a:solidFill>
            <a:schemeClr val="accent1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nl-BE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57900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itel 1"/>
          <p:cNvSpPr>
            <a:spLocks noGrp="1"/>
          </p:cNvSpPr>
          <p:nvPr>
            <p:ph type="title"/>
          </p:nvPr>
        </p:nvSpPr>
        <p:spPr>
          <a:xfrm>
            <a:off x="684213" y="333375"/>
            <a:ext cx="7772400" cy="1143000"/>
          </a:xfrm>
        </p:spPr>
        <p:txBody>
          <a:bodyPr/>
          <a:lstStyle/>
          <a:p>
            <a:r>
              <a:rPr lang="nl-BE" dirty="0" smtClean="0"/>
              <a:t>12 </a:t>
            </a:r>
            <a:r>
              <a:rPr lang="nl-BE" dirty="0" smtClean="0"/>
              <a:t>consoles</a:t>
            </a:r>
            <a:br>
              <a:rPr lang="nl-BE" dirty="0" smtClean="0"/>
            </a:br>
            <a:r>
              <a:rPr lang="nl-BE" dirty="0" smtClean="0"/>
              <a:t>3 Punten</a:t>
            </a:r>
          </a:p>
        </p:txBody>
      </p:sp>
      <p:pic>
        <p:nvPicPr>
          <p:cNvPr id="7170" name="Picture 2" descr="http://upload.wikimedia.org/wikipedia/commons/b/b9/Atari-2600-Wood-4Sw-Se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5536" y="1628800"/>
            <a:ext cx="8625064" cy="496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44554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4371" name="Text Box 3"/>
          <p:cNvSpPr txBox="1">
            <a:spLocks noChangeArrowheads="1"/>
          </p:cNvSpPr>
          <p:nvPr/>
        </p:nvSpPr>
        <p:spPr bwMode="auto">
          <a:xfrm>
            <a:off x="684213" y="3644900"/>
            <a:ext cx="8459787" cy="311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algn="ctr">
              <a:spcBef>
                <a:spcPct val="50000"/>
              </a:spcBef>
            </a:pPr>
            <a:r>
              <a:rPr lang="nl-BE" sz="3600" dirty="0">
                <a:latin typeface="Comic Sans MS" pitchFamily="66" charset="0"/>
                <a:cs typeface="Tahoma" pitchFamily="34" charset="0"/>
              </a:rPr>
              <a:t>Bedankt voor de deelname</a:t>
            </a:r>
          </a:p>
          <a:p>
            <a:pPr algn="ctr">
              <a:spcBef>
                <a:spcPct val="50000"/>
              </a:spcBef>
            </a:pPr>
            <a:r>
              <a:rPr lang="nl-BE" sz="3600" dirty="0">
                <a:latin typeface="Comic Sans MS" pitchFamily="66" charset="0"/>
                <a:cs typeface="Tahoma" pitchFamily="34" charset="0"/>
              </a:rPr>
              <a:t>Nu wachten we op de eindscore</a:t>
            </a:r>
          </a:p>
          <a:p>
            <a:pPr algn="ctr">
              <a:spcBef>
                <a:spcPct val="50000"/>
              </a:spcBef>
            </a:pPr>
            <a:r>
              <a:rPr lang="nl-BE" sz="3600" dirty="0">
                <a:latin typeface="Comic Sans MS" pitchFamily="66" charset="0"/>
                <a:cs typeface="Tahoma" pitchFamily="34" charset="0"/>
              </a:rPr>
              <a:t>Hopelijk tot op de </a:t>
            </a:r>
          </a:p>
          <a:p>
            <a:pPr algn="ctr">
              <a:spcBef>
                <a:spcPct val="50000"/>
              </a:spcBef>
            </a:pPr>
            <a:r>
              <a:rPr lang="nl-BE" sz="3600" dirty="0" smtClean="0">
                <a:latin typeface="Comic Sans MS" pitchFamily="66" charset="0"/>
                <a:cs typeface="Tahoma" pitchFamily="34" charset="0"/>
              </a:rPr>
              <a:t>9</a:t>
            </a:r>
            <a:r>
              <a:rPr lang="nl-BE" sz="3600" baseline="30000" dirty="0" smtClean="0">
                <a:latin typeface="Comic Sans MS" pitchFamily="66" charset="0"/>
                <a:cs typeface="Tahoma" pitchFamily="34" charset="0"/>
              </a:rPr>
              <a:t>de</a:t>
            </a:r>
            <a:r>
              <a:rPr lang="nl-BE" sz="3600" dirty="0" smtClean="0">
                <a:latin typeface="Comic Sans MS" pitchFamily="66" charset="0"/>
                <a:cs typeface="Tahoma" pitchFamily="34" charset="0"/>
              </a:rPr>
              <a:t> </a:t>
            </a:r>
            <a:r>
              <a:rPr lang="nl-BE" sz="3600" dirty="0">
                <a:latin typeface="Comic Sans MS" pitchFamily="66" charset="0"/>
                <a:cs typeface="Tahoma" pitchFamily="34" charset="0"/>
              </a:rPr>
              <a:t>Ruimtequiz</a:t>
            </a:r>
            <a:endParaRPr lang="nl-NL" sz="3600" dirty="0">
              <a:latin typeface="Comic Sans MS" pitchFamily="66" charset="0"/>
              <a:cs typeface="Tahoma" pitchFamily="34" charset="0"/>
            </a:endParaRPr>
          </a:p>
        </p:txBody>
      </p:sp>
      <p:pic>
        <p:nvPicPr>
          <p:cNvPr id="4" name="Picture 2" descr="D:\trudo2\SPA\ruimte2012\ruitm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79712" y="10953"/>
            <a:ext cx="5291683" cy="32769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3680419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-65065"/>
            <a:ext cx="4499992" cy="6923065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462715"/>
            <a:ext cx="4644008" cy="339528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075"/>
            <a:ext cx="5476156" cy="3425640"/>
          </a:xfrm>
          <a:prstGeom prst="rect">
            <a:avLst/>
          </a:prstGeom>
        </p:spPr>
      </p:pic>
      <p:sp>
        <p:nvSpPr>
          <p:cNvPr id="6" name="Afgeronde rechthoek 5"/>
          <p:cNvSpPr/>
          <p:nvPr/>
        </p:nvSpPr>
        <p:spPr>
          <a:xfrm>
            <a:off x="1835696" y="116632"/>
            <a:ext cx="486308" cy="216024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198306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3151"/>
            <a:ext cx="4391025" cy="3810000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88024" y="3943350"/>
            <a:ext cx="4286250" cy="291465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313202" y="0"/>
            <a:ext cx="3810000" cy="3810000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1560" y="3634531"/>
            <a:ext cx="3223469" cy="322346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812787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99592" y="0"/>
            <a:ext cx="7772400" cy="1470025"/>
          </a:xfrm>
        </p:spPr>
        <p:txBody>
          <a:bodyPr/>
          <a:lstStyle/>
          <a:p>
            <a:pPr eaLnBrk="1" hangingPunct="1"/>
            <a:r>
              <a:rPr lang="nl-BE" dirty="0" smtClean="0"/>
              <a:t>Ronde </a:t>
            </a:r>
            <a:r>
              <a:rPr lang="nl-BE" dirty="0" smtClean="0"/>
              <a:t>5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Oplossingen</a:t>
            </a:r>
            <a:endParaRPr lang="nl-NL" dirty="0" smtClean="0"/>
          </a:p>
        </p:txBody>
      </p:sp>
      <p:pic>
        <p:nvPicPr>
          <p:cNvPr id="1026" name="Picture 2" descr="D:\trudo2\SPA\ruimte2012\ruitme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0"/>
            <a:ext cx="1979712" cy="1225609"/>
          </a:xfrm>
          <a:prstGeom prst="rect">
            <a:avLst/>
          </a:prstGeom>
          <a:noFill/>
        </p:spPr>
      </p:pic>
      <p:pic>
        <p:nvPicPr>
          <p:cNvPr id="1028" name="Picture 4" descr="http://brekend.nl/wp-content/uploads/2013/04/stottere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6094984" cy="505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6178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99592" y="0"/>
            <a:ext cx="7772400" cy="1470025"/>
          </a:xfrm>
        </p:spPr>
        <p:txBody>
          <a:bodyPr/>
          <a:lstStyle/>
          <a:p>
            <a:pPr eaLnBrk="1" hangingPunct="1"/>
            <a:r>
              <a:rPr lang="nl-BE" dirty="0" smtClean="0"/>
              <a:t>Ronde </a:t>
            </a:r>
            <a:r>
              <a:rPr lang="nl-BE" dirty="0" smtClean="0"/>
              <a:t>5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Oplossingen</a:t>
            </a:r>
            <a:endParaRPr lang="nl-NL" dirty="0" smtClean="0"/>
          </a:p>
        </p:txBody>
      </p:sp>
      <p:pic>
        <p:nvPicPr>
          <p:cNvPr id="1026" name="Picture 2" descr="D:\trudo2\SPA\ruimte2012\ruitme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0"/>
            <a:ext cx="1979712" cy="1225609"/>
          </a:xfrm>
          <a:prstGeom prst="rect">
            <a:avLst/>
          </a:prstGeom>
          <a:noFill/>
        </p:spPr>
      </p:pic>
      <p:pic>
        <p:nvPicPr>
          <p:cNvPr id="1028" name="Picture 4" descr="http://brekend.nl/wp-content/uploads/2013/04/stottere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6094984" cy="505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11409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7113"/>
            <a:ext cx="2694209" cy="1792616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785503"/>
            <a:ext cx="6567648" cy="45510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75591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99592" y="0"/>
            <a:ext cx="7772400" cy="1470025"/>
          </a:xfrm>
        </p:spPr>
        <p:txBody>
          <a:bodyPr/>
          <a:lstStyle/>
          <a:p>
            <a:pPr eaLnBrk="1" hangingPunct="1"/>
            <a:r>
              <a:rPr lang="nl-BE" dirty="0" smtClean="0"/>
              <a:t>Ronde </a:t>
            </a:r>
            <a:r>
              <a:rPr lang="nl-BE" dirty="0" smtClean="0"/>
              <a:t>5</a:t>
            </a:r>
            <a:endParaRPr lang="nl-NL" dirty="0" smtClean="0"/>
          </a:p>
        </p:txBody>
      </p:sp>
      <p:pic>
        <p:nvPicPr>
          <p:cNvPr id="1026" name="Picture 2" descr="D:\trudo2\SPA\ruimte2012\ruitme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0"/>
            <a:ext cx="1979712" cy="1225609"/>
          </a:xfrm>
          <a:prstGeom prst="rect">
            <a:avLst/>
          </a:prstGeom>
          <a:noFill/>
        </p:spPr>
      </p:pic>
      <p:pic>
        <p:nvPicPr>
          <p:cNvPr id="1028" name="Picture 4" descr="http://brekend.nl/wp-content/uploads/2013/04/stotteren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9672" y="1628800"/>
            <a:ext cx="6094984" cy="50512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37788"/>
            <a:ext cx="2051720" cy="2735627"/>
          </a:xfrm>
          <a:prstGeom prst="rect">
            <a:avLst/>
          </a:prstGeom>
        </p:spPr>
      </p:pic>
      <p:pic>
        <p:nvPicPr>
          <p:cNvPr id="2052" name="Picture 4" descr="http://static1.purepeople.com/articles/3/46/32/3/@/335769-tous-les-deux-aussi-bling-bling-l-un-637x0-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62660" y="4365104"/>
            <a:ext cx="1981339" cy="249455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1720" y="18229"/>
            <a:ext cx="4942461" cy="424367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501406" y="4068838"/>
            <a:ext cx="4267200" cy="2790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800488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trudo2\SPA\ruimte2012\ruitm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31925"/>
            <a:ext cx="1677035" cy="1038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763688" y="2276872"/>
            <a:ext cx="5616624" cy="2304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1026" name="Picture 2" descr="http://upload.wikimedia.org/wikipedia/commons/thumb/a/aa/Philips_PM5544.svg/768px-Philips_PM5544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35539" cy="137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843808" y="1037981"/>
            <a:ext cx="3770536" cy="580172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57744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www.tug44.org/hudson.river/sing-sing/images/singsing-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9" y="-5355"/>
            <a:ext cx="2503647" cy="14209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scrapetv.com/News/News%20Pages/usa/images-3/san-quentin-cel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15295" y="5366834"/>
            <a:ext cx="2261322" cy="1504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kstvak 2"/>
          <p:cNvSpPr txBox="1"/>
          <p:nvPr/>
        </p:nvSpPr>
        <p:spPr>
          <a:xfrm>
            <a:off x="3059832" y="2348880"/>
            <a:ext cx="3478837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nl-BE" sz="6000" dirty="0" err="1" smtClean="0"/>
              <a:t>Sing</a:t>
            </a:r>
            <a:r>
              <a:rPr lang="nl-BE" sz="6000" dirty="0" smtClean="0"/>
              <a:t> </a:t>
            </a:r>
            <a:r>
              <a:rPr lang="nl-BE" sz="6000" dirty="0" err="1" smtClean="0"/>
              <a:t>Sing</a:t>
            </a:r>
            <a:endParaRPr lang="nl-BE" sz="6000" dirty="0"/>
          </a:p>
        </p:txBody>
      </p:sp>
    </p:spTree>
    <p:extLst>
      <p:ext uri="{BB962C8B-B14F-4D97-AF65-F5344CB8AC3E}">
        <p14:creationId xmlns:p14="http://schemas.microsoft.com/office/powerpoint/2010/main" val="40699856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kifkif.be/sites/default/files/imagecache/carousel/images/diversiteit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283968" cy="16012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kifkif.be/sites/default/files/imagecache/carousel/images/banner_actie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65269" y="5262157"/>
            <a:ext cx="4269630" cy="15958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39752" y="2132856"/>
            <a:ext cx="4545760" cy="273273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968125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chinalawandpolicy.com/wp-content/uploads/2013/04/Aww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907704" cy="11938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ile:Bridge Ai Wei Wei front view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90352" y="0"/>
            <a:ext cx="1653648" cy="22048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798district.com/asset/images/artists/798_artists/ai_wei_wei/ai_wei_wei_snake_ceiling_798_art_distric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73215"/>
            <a:ext cx="2158117" cy="14847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428875" y="323850"/>
            <a:ext cx="4286250" cy="6210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743742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2" name="Picture 4" descr="http://1.bp.blogspot.com/-4wn3PsCP8dg/T9hMvzMRfPI/AAAAAAAABHk/3UUqHaZkgGY/s1600/free-stock-photos_bora_bor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04248" y="0"/>
            <a:ext cx="2339752" cy="17548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4" name="Picture 6" descr="http://glambistro.com/wp-content/uploads/2012/05/Bora-bora-map.g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19712"/>
            <a:ext cx="3729039" cy="15382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63688" y="1916832"/>
            <a:ext cx="5500374" cy="31352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60800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2" descr="http://i.dailymail.co.uk/i/pix/2011/07/24/article-2018187-0D258EC500000578-327_306x345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0"/>
            <a:ext cx="1916039" cy="216024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40" name="Picture 4" descr="http://hisvorpal.files.wordpress.com/2012/12/hollowpoint-used-on-coyot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54890" y="5212519"/>
            <a:ext cx="2189110" cy="16454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18702" y="260648"/>
            <a:ext cx="5056956" cy="58154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91725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Afbeelding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41492" y="4293095"/>
            <a:ext cx="1702507" cy="2553761"/>
          </a:xfrm>
          <a:prstGeom prst="rect">
            <a:avLst/>
          </a:prstGeom>
        </p:spPr>
      </p:pic>
      <p:sp>
        <p:nvSpPr>
          <p:cNvPr id="2" name="AutoShape 2" descr="data:image/jpeg;base64,/9j/4AAQSkZJRgABAQAAAQABAAD/2wCEAAkGBhQSEBQUExQVFRUUFBcVFBcVFRQVFBcWFBgVFRQXFBQYHCYeFxkkGRQVHy8gIycpLCwsFR8xNTAqNSYrLCkBCQoKDgwOFw8PGCkcHBwpKSkpKSkpKSkpKS0pKSkpLCkpKSkpKSkpKSkpKSwsKSksKSwpKSwpKSwsKSwpKSkpKf/AABEIANsA5wMBIgACEQEDEQH/xAAcAAABBQEBAQAAAAAAAAAAAAAAAgMEBQYHAQj/xABKEAABAwEFBAYHBQUECQUAAAABAAIRAwQFEiExBiJBURNhcYGRoTJCUpKxwdEHFCNickOCouHwFRaT8SQzU1Rjc4Oy0hdEs8Li/8QAGAEBAQEBAQAAAAAAAAAAAAAAAAECAwT/xAAiEQEBAAICAgMBAQEBAAAAAAAAAQIRAyESMRNBUWEiQjL/2gAMAwEAAhEDEQA/ANhCIS0IEQiEtCBEIhLRCBEIhLQgRCIS4QgRCIS0mo8NBJMAalB5CTUqBolxAHWVQ3htRmW0RJ4uOio6jn1Hbxc9x0Az8AFi5O2PFb3WqqbQ0AYNQd2adoXzRf6NRp7wPIrPUtnqxHoBv6nAeSbtGy1UCcDXfocJ8DCbq+OH62IMpULBWa0VaB3XOEasdPwK1Vz362sMJ3XjUcD2KzLbOXHZ3FlCIS4QtOREIhLQgRCIS0IEQiEuEIEQiEtCBEL1KQgXCISsKMKBMIhKwowoEwiErCjCgTCISsKMKBMIhKwowoG3uABJMAZkrJXlbnWhxAkUxp19Z61Z7Q2skii3tf8AIfNV9muw1X9ECQwZ1XDWDo1p4F0HPgJPJc7d3T0ceMxnlUe7bqdXMM3KTTDqkTJGraY0J5k5DrK1dhu5lFsMbHM6ud1udqVIpUA1oa0BrWiABkABoAEvCtSacss7lSYRCVhRhWmEO33Yyq2HDPg4ekOwrIW673UakaOGbXDQhbvCoV7Xb01Mj1hm09fI9R0WbNuuGer2YuW8+mZn6YycrKFirvtRp1Q7TPC8fUc1tmmRKmN2cmGu48hEJWFGFbciYRCVhRhQJhEJWFGFAmEQlYUYUCYQlYUIFwiEvCjCgRCIS8KCECIRCjuvJnCXfpB+OibdbXnRkDrzPgFnyjpOPK/SZCIUEWp3tZ9gCa/tTgTHaAp5xfhyWcKBe17ss7ZdmT6LRmT3ck3UvXCCcQyE6fzWerA1HF783O7oHARwHUlzax4bvsqw2oPD6rjvZuLYg8x5HJae7LD0dMA+kd55/Mde4ZAdQCxr6AOJubQ6m4OI/LmCtJZ7+cGgGnigAYmuGcZSQVnGye2+THKyaXMIhVB2i/4Z94fRLbf4/wBmfeC35xx+PL8WkIhV/wDbY9g+8E1W2hw/sz7w+iecPiy/FrCMKov70Gf9WPe/klHaV3+zHvn6KecX4svxB2hu6Kwc3IVNepzYnyg9xUq775LHilVGHgHcJ6+R6lHrXga1Vhc0AMGmZGZnP3V5XsxqNJOuZPOePesb7ejHDeOsmohEKtuq3ONMA5lu6TnJjQ+EKYLYOR8l08o894sp9HoRCSKw6/Be9O3n8VfKMeGX49hEJYz0RhVZIhEJeFGFAiEJeFCBUIhOYUYUDcLPbQbUMpE0mjE4y1xmGsByJyzJE9QHEq+t9oFOm5/IGOswSABxXKrRb69atWJGIbrKjmjE1pcMpe0AZTBnuJhYyuunTjx33XQbDaqRaML2k9RClvzXObHbyxzKVUYnSMOMMwmm3ECMUF7TEYcJEk72gVybeGgYKzmYZacTgQ4iD6LpiMUZOgwF5Pk71Y90nS8tdMgqutLSQki8arhlUov7cTT5YgmKlrrDI0cXWxzX+QM+S35T9TSDWquBiVorIyi2nTFYua+u5wpOa5pa0Ny/EHD+tIWZtN70wRjaQZwkEQAeTpzxaZcJGean2O3U3ekSG6mHGO0iYPzUsuXq6S9ol92rC154kBg6y6CY7pVhs9UOEArM3zawbT0ZkCkTIJzLjmT8PFXdjvim0D6H6LatBVsXEcslGwnjTd3EExu/njTH/DpmlUNpKUQZ9130Sjf1Hm73HfRZuOw314SYGYiMzwHMTOfKEhzgTm147pHb8co5L199Uvz/AOG76Js3vT4Y/wDDqfRS4f1d/wAFSiIOUZ5TkY5kcE7Tsm5JUZ96t9iqf+m4fFQrbtI6IbScBHEtHzWpqfaU620DpiObcu1sn4Sru5LxoODKbwcdZzmtcCAxmGIx9Zmc+YXP326pjDg2DIjMT3LY2W0UmtLt0Okh4JykagExLeXMFTLvqVL6P2uqaNfCCMyJg5HdBy8fNWVK2tIzI8QstfNpba3MFN4a9kmWgHFIbl27ojuGpE1xtlmYN+o58e0/CPdlS5zelbirbKY/atHa4KP/AGzT0FRrv0y7yAWDdtdZ2HcDP3WYvOPmpdh2mrV3BlNrjJgSMLfAJ39Q3GvdejgRhY4z2MGfPEQfJWd2WsuJa8jHGIAEO3ZI14nJcoO0xqvAwbzSY3RlziD1cZWkuy0uD6LyYcwmDnhIfAewgaGBInLJdcN/blnJlHQ4XkJwBGFd3jNwvUvChA5CIS8KhWq1b3RsMvgE67odMEkaaHsidYWcstLJtk7x2gNS0MpnJhqinILBgOJ34gk4smDWIDhOoClXnebXgUaOVNusZAgaAdWXf8c3bcAtNY57tU0g8thow5YQdGzBIHIQNFbWOhkPzfDivNjubv69sxl1TdsFNtJz3tDg3dYDEl5yEHgetZm0WSnaH02NL6eBpLgMt58OOmvDxUnaC8eltTaTcqdLLte7JzuwNnz5qNs4cVcvPruLu4mQFpq9nrXslUptxMru6w4AqPRstoGYrty0kOHwK3d4WTFT3Vn7RdkiQpZKaMX3s3Xr1WOpNYafRNLRiwzic9zj2yfIKDVuG00AHPoNwgiSKs5AjMgCYVpd9qFMFrnGW6DMwCZ7hMnvUy3Wlj7PU3pfE0wZBmR6MxMd6kw/zo+1XedorOrTSoh4wsxOxCXOwtxa8jI7kferZxsxPY5oUm7Krmtgyrqz1ndakwmlrJV73tDBnZqvc4H5qsr7bubkaVUdRdC6U2pOqjW256dQZtB7gr4Y/h3+ubv29dOTH+8mztvUPqHvd/Jau17JUvY8FAp7KUwc9E1h+M6z/Wf/AL1V3aUwe2T8E6Lbbano0wB+kj5raWG52Nya0Srf+zg1pcRoNArqfUNX7rA3Ndtp+8U3Vg3AHjGIGk5/XuUy+NmK9ptFapQJew1JABaC2QDhM5yJg8sJUy875cZDBHxUi5re5gacW84AuzGuQz5mBHcmu9km1bcezNazV2VKjKgIJ9I7meUk6CCWnuyTF5bL0Ole8OaGue5wHIFxIEdh8lq9rra42VhxHN2cZDTieOg05rFmtIV13tdSBtCz0+Bd2Ba/Yuox9Wk5rYaX4YIEjQT25lYasVqth6mENPs1foVpk7e2ytOyuqPpgktxEh5kZZnQTzVJYqtV9ZhLwGgyCyILCIDmzlAMTx8V0vaWh+K/kT8f81yxtE094T0Re6nUI/ZVGOLMfU1wjF49i/xr6lddue0EtLHFhfTJaSzRwEFro4SCPA8lYwufbO1TTq2dlTF0ksLnk4g9hBawAAZRizcZjDC6HhWuLK2d/TycuPjeiYQl4ULq5FwqOtbRTthAY6oXNEBgBPqhwzMTuA59ZV/hWeZQbTvFznx+KwdGSWjfkjCOIOCBHHrJMc+S+tfreH2r6Gz/AENgtX3gtJqmpWdB0JzaJOpBy71zJ192ihVFKk8BrqRkvE4ZJ3mnUELoG3l+Y6gs7DusM1COL/Vb2CZ7f0rlm0lTDXB/IPi5Tr0647mO6sBS6Ok52IuMCm0nUufuE9wDlo9n7NBaFnbRSJs1ldOJr3kkgaOaSHB35s57Ctns/RBcD1Lnbt6MWpoAAKmvkYTDeIlWzmQFU2xhcSTlAhFVdhZLS49/cSO7RSbylrWR/Ukr26y9jMqVOoDultTNsEgzEdvipttsePCOUT3Nn/7eSkvegilQBbKXITjaBATT/BaTZTa8KVStAKrnBIDiEFlVpToo5u0ngov31w4p0Xg88VNL2sqFBtMcypFHe1VTTqknMq1oaKmmKv6zClUdHHMd6duyxBzGkgSWych7Tgp22VmBDHdo+aj3Ta2BrWvxsbgLS9kF4O8QWyCAZMScskt1ES70srcDWwBjYNBGjnhZm0XE5riFp9pSIpFhloyBiJAc6MuCnUi2oxsjMBNmmBrXWQpFz3mygCHmN+dHHKM9FvbHdTHHMDvHmmLwtVCkHYGNEDNxA0GZPVohpX3v9pVhqYfxHA4QHTTf6Qy5Kq2Ww1m2pzd6m60vLTGRDmgnI81zmm37xUe45FznO94k/PyXWNhrt6KwNbxNR7j4wPIBarGFu9H9mLN0lqq0XaMsjGtOsYaz8B7Q0tHctjdtrxgtd6dMhr9deBHMEDyKylhoupWt1opsxRRd0oDoJY0t9EaE5z+7xlam4bQKtN1T1qjy5wkEt0DGkjLJoHUZJUwvf9ceWe0+F4nMKF3cCnjIxrBjt4LEXpSp1LQRWaXVGYXAOMsMiW7oiIOUTmWAmVu4WB2ztf8ApBFMCWhjXkanie8AtH+S5ck3p14velFtRZnNAqYmEjI5tDj2nicj1rnd9k1K4A9lvzXVGbOUXsDwMRjV+8fPRYTaa4zZ6uICGOED8sZkeGnes4zTvlOkWyWstaKLTuYweZJ4+U/0VvNmKmfksBYrI45/0At1s8zCwE8Ss2RvD01toqgBVN4WkEZFSr4pudTaW96ztTJzW8yJRpdXRaWOpjhoTzzAHjKdsVrbUtBAIIAOY0nEQRPGIA7lSdBvCCQMpAykDX4JV01cDiR+nwzPmSqaayrRhRLZZJbI1UU3wpFnvMOEFDSuDCU6aYAzSqzwDko1SvKIbc5MNdBXrnJslZbiwoVVZ0K+SzoeVJZaTkm11tO2nGKgP1iPAqJs4A5kcRiB8Z+DlJtu/QwjMgyO5Z67W1WPLmDKd4GRm2dOThI8VYxWg2jpAU6fb/5JVibhaOxQb2rPq02OOQDtOsECf4laWN0gCOEIHbBbvxIOQMjxyVJtxs9Wq0CyiN4kYhMYm55A6clb2uwkbwU+675gYKrQ9o0nJw7DwVhfThIuqtZ3y5jhBzkLr2ypmxUncHYj/EVkdsr6p1LTU6IHo8gJ4lognskLpFxXZ0dhs7YzFFrj2v3z/wBy0xj/AJRbsg1w1wltQOpuB0Ie05HtgKTsuOje9gaA2qaj2QSXNFJ/RltTKAcxH73EqFbqZbJbk4Zg8iMxCo6O0VT7w6o6o2hTMdKaTWirVewToWkFxxCT+XPRY3qw5MbXToQq3Z29+np7wIqMOF4jI8nNPEHXvQvRLuPFZrpbVHAAk6AEnsGZXIrfbi5z3nV7i4/vGfp4LqO0RIslcjXo3eeR8iuRVpOQ45Bc+R6OGe6uNl72h2B2hOXb/P4rTX5sm21WRxkRmRzlpiQdJn+s1zttM9KGt0Zm4jr+seHaFvLht/SNh3ptyJ4nke8fMcFi7db/ABhLvuaHuY7IsMOHw7oV2HiYGjcgrHae6yPx6YlwGGoPabwPaNew9QVDRtAI1UajUXdaQ4YTxWeI/EPMOI84UixWgtKYtbprvjiQe8wfqilMdJ7iUzZTu9pJ8ynGiA49Xzn4SizMhjZ5BULISTVXj6k6JrASVFO9MSvKjylhkJuq5UeGqktq5plz14wqCfiXrlGFXJLFVTSyp9krwR1FN0Kv4tf/AJx/ibPyTLKnFR7NaJrV/wDmMPk4LUSre1n8Exwd/wCP0Ttz1MShV6n4L+0fB30UjZoYiQlGmOHDB/orGbXXgKf4bDmRmRwB4LU1X4WkxosNWuWtaKrnkRiOpyRlnLNYjVqMYPXc1vvED5r6Fr02MYJIaxoiXENaABGpyGi5NZtmjRc1+I4mkObHAjMHxVdtnWrVsL3ve+JGZJA5QNB3BalYyxvtvrdbqVQONEiqG5Es9GSDxOo6wuWXzWNK0QSXAwaY7SZjqxArXfZ9bNyq2OGKOzejwLx3LDWx3SWjH1ujqBdPz81F31p1XYO31nvYHhmHoz6MgtgwJ9oSAEJP2fiKjR/wj/3P/l4IXTH04ck/03dps4exzDo5pb4iFyKrZOje7F6mLxC7LC5zt7YsD6hGlQA+8Q13nKmcOHLvSiu6jhpgkbzt53fnHcIHcnqNqNOoHjhkRzbxHbyS63IJotXN6Wxs9YVGyMwVidoLp6CrI9Bxy6jy+Ks7lvDA7CdDp2q9tlkbWplrtCPDr8VRh6dfJIoVPxCTx+hTVvs7qDyx3DQ8xwKLI7G6RwyPVkSPj5qCba3/AIbuvLyKdwymrbZi2kHGMJkT1yz6lIo2iRkipDQlTCbD0lz5UBUqJEr1JhUIqU0loUhuiMCi6IhLATzKchR6zoVQOdBUWwu36h5kHzKW6qCmqDDiMZyBp2hEWVoq/g1Oz5OU3ZS04XSeSiPsL+gqZZQAfBxz6slWXdbCAM+CVpu6lpkynG1wsmLzPNKF7mdVE0v7SwO4qMbsadRIOqgm3SApllvJFVVw0fut4dGfRxQJ4tdvN8nP8FQ3ld7aNqqse1x3nNp4TEEndJyMgA6cVrL9wl9OqOLHN76X4jf4DUCz1tt33u8S5o3Q6AY1iBPjKVhvdiLP+LPs0h5lx+BXiudlLFhY93tOgfpYMM9hiULtjOnl5Mv9VoIWI+0gZU+wf/I1blYn7TacUqb+Ujwcx31Vy9Jx/wDqMvUGaS5yKlUSo76oXF7C6ivLnvHEMLtR59az7awTtGrhMgwQkF7fl0NtDIORGYdExzy45cFirytradZ9OlS3KZwCXGSR6RJ45nyW6sVtD2g/1Kq79uAVTja40z62FoM8sj8uzkpZ3sUF23i2o5tJzcnnDhJkGdBPWQBIzEzwSnWIU3uDSS2d0nUtMFs9cEJyyXPTpPbUfWcWsdicHBjZyMBsZlxdhy+GocfV6R7n5bzi6OU6DwWP+mp6eBiVAS8BSTQW0JKSNU8KS9DIQJaxKLggpJRdnabgot4AYU7hTL7PKG1Q3Epb6zbM1jnuh9RpPEw3dLQAOJBDifzDrTxsBTtpuVtXA7LFEYnSWNLWU24TGYJw4hzDuorNvcZIu6/Q+WtdiDhBERI7Dqi23QKZaWHECN78roBjsILXCeDozhQq+zD2y4PokNBMBzgcgTlIyOStzaQyGziMNxEz6rGMEzmCcJdB4OHGUy3uNREp0F593IUw1+MBBMrRpEY4hettRbqnqkBMNsFSod1pI8B46IVBvK9H1MLPV3o7S1zfmtBszso51KzVMTRjkvbnjicsxkATlrOWSXYtlRINQ6EGG9XM/RbzZu7AIcAGsZk0DQnTLszW8Y5Z3U2vLPZwxgaNAIQnoQuzxFYVRba3K602OoynnUG9TGkuHqz1gnyV+hSzay6u3Bq9G18LLXPMYCCD3pg2e1n/ANrWHa0fVd/LQkGg3kFnwjp8uTgH3S2cLNV8B9Uttz3g7SzOHa4LvgoN5Be9COQTwh8uTityXfb6VQF1HdOTocJHWOxbCicQ6xkQerhC3PQN5Kqvi48f4lOA8ajQPA4Hk7kfHhEuP41hy/Vcv27uusKWKk0vaSJa0AuaRoesSsVStNrAH+j1PP6LtbKoIggg6EHIgjh2gqfYLVRO7Va0HQPjI/q5Hr4qTX26Z3L3HD2Wy3cKD1JZabf/ALs7xX0C27qfBoSvuLPZC14xx+XJ8/i3W0a2V57CvXXjaxrZanku/wD3BnsheG76fsjwTwh8uT55dfdo42er4Lw33W40KngvoQ3RSPqN8AkG5KJ9RvgnhD5cnz5/eV41o1B+6UobU82VB+4V307O0D6g8E2/ZagfUHgFPCL82ThTNsKfHF3td9E5Y9oqb3mHDTjI49a7Q/YazH9m33QoVf7NLG/Wm3wCeEWc1crtV9MYwuBAIEgg5g8CE7YLHVqtDm03AHPE8FgM8RizPaAty3YeyUazjTpNJpwJIB3yJy4ZAhOVmyfoudmnoxts3WVp3Q4au8AT5mFOoXcBzPaY8gPmrsXPVf6LD35KdZ9jqp9NzW9kkq+NLyYz7Z1lmaOA8BPiZUjp2t1IHafgtENg2n0q1WOTcLPOJ8CmD9lNiLsRa8u9o1HE+K14VzvNFHZ7S6pUZTpCS54BJGjdXO7gNSuk06YAAGQAgdyi3bctKg3DTaGjxJ7XHMqbC3jNOHJn5V5hQlIWnN6UQhCACAhCAhAQhAQhCEFXe1xirvNOGoBkeB6njj269uiydsxUzhqNLXeRHMHiF0BMWywMqtw1Ghw6+HWDqD2LNx26YclxYCybRVaJ3HS32HZt7uI7ir+w7dUnZVGuYeY3m+WY8FDvTYUiTQdI9h+vYH8e/wAVlrXZH0jhe1zT1iPA6HuXPeUd9YZuqWW3U6omm9rh+Ug+I1CkLjjKpaZaSCNCCQfEK9u7bW0U4DiKrfz+l3OHzlambnlw2enRgiFnrBtvQfk+aR/MJb7w+YCvqNdrxLXBw5tII8Qty7cbLPZcIQhVAhCEGHve83ULTVaW42OfiyycMQExOvYrC7tprEPWLHcekaQfEAhQNu7ueHis1pcwtAdGZaRxI5ERmsW+0g8VxvVeqSZ4+3YbNedF43KtN36Xt+CkrhxcJ0H9dilWW9qtMjo6tRn6XujwK3M2bwfldohC5lYNvrSz0iyqPzNwu95vFbi4No6dqaS0FrmxiadRPI8QrMpXLLC4+1qiEIWmBCEIQCEIQCEIQCEIQCEIQCEIQeFR7XZG1G4XtDhyIBHmpKCEGPvLYdjs6Tiw8jvM894eJ7FnLbs5XpSSwuA9Zm8O8ekO8Lpz6SYfSWLjHXHlyjk4el2a1PY6WOcw5ZtJb8F0O8LlpVfTYCfaG6/3m5+KoLVsQMzSqEdVUSPfb8ws3Gx1+WX2Zse21oZGLDUH5hDveb9Fc2X7QqR/1jHs6xDx8j5LL2vZ20M/ZFwHGnDx4DMeCpq1SDByPIiD5puxPHGur2baizVPRrM7HHAf4oVlTqh2hB7CD8Fw81QUllWDuuI/SSFfNm8P5XdC1VNv2Vs1bN9Fs8wMLvFsFcqbedcaV6o/6j/qh19Wj/eK3+I76q+UScVn23Fs+zGgfQdUZ34h5iVRW77P3U822hmXB+6fGfkqRtuqO9Ko89r3fVSrM3OVm2OmOGX6VZtnKuKCace0HSO4are7J3O2gDBlxGZ8MlQ3a5bC6KRAkiJ0nVMfbXJ1jpYIQhdXjCEIQCEIQCEIQCEIQCEIQCEIQCEIQCIQhAk0gmzZAnkIIrruHNMWi58Yhxa4fnAeP4gVYoQZa1fZ/Qf+zYP04meTSB5KrrfZSw+jVczvxDzC3wQpqNeVjnn/AKUv4Wnxpz8wvR9lj+Npb/hf/tdCQnjF88mGpfZgB6Vocf002j4uKtbLsJQZq6o7tLR8AtIvE8Ynnl+olkumlT9BgB5nM+JUtCFWbdhCEIBCEIP/2Q=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nl-BE"/>
          </a:p>
        </p:txBody>
      </p:sp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04248" y="141105"/>
            <a:ext cx="2274117" cy="2068645"/>
          </a:xfrm>
          <a:prstGeom prst="rect">
            <a:avLst/>
          </a:prstGeom>
        </p:spPr>
      </p:pic>
      <p:pic>
        <p:nvPicPr>
          <p:cNvPr id="8" name="Afbeelding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99037" y="141105"/>
            <a:ext cx="1160595" cy="1160595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7725" y="5162908"/>
            <a:ext cx="1613955" cy="1613955"/>
          </a:xfrm>
          <a:prstGeom prst="rect">
            <a:avLst/>
          </a:prstGeom>
        </p:spPr>
      </p:pic>
      <p:pic>
        <p:nvPicPr>
          <p:cNvPr id="9" name="Afbeelding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627784" y="1568213"/>
            <a:ext cx="3594695" cy="3594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8816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trudo2\SPA\ruimte2012\ruitme_logo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31925"/>
            <a:ext cx="1677035" cy="103844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763688" y="2276872"/>
            <a:ext cx="5616624" cy="2304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1026" name="Picture 2" descr="http://upload.wikimedia.org/wikipedia/commons/thumb/a/aa/Philips_PM5544.svg/768px-Philips_PM5544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835539" cy="13766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34651" y="1197052"/>
            <a:ext cx="7013379" cy="466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471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0942" y="-65064"/>
            <a:ext cx="2293057" cy="3527780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923197"/>
            <a:ext cx="2555776" cy="186855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7075"/>
            <a:ext cx="5476156" cy="3425640"/>
          </a:xfrm>
          <a:prstGeom prst="rect">
            <a:avLst/>
          </a:prstGeom>
        </p:spPr>
      </p:pic>
      <p:pic>
        <p:nvPicPr>
          <p:cNvPr id="2" name="Afbeelding 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123728" y="2511842"/>
            <a:ext cx="5061420" cy="336222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78429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7324" y="844296"/>
            <a:ext cx="7769352" cy="51694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99013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3151"/>
            <a:ext cx="2051720" cy="178023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02556" y="5517232"/>
            <a:ext cx="1971718" cy="134076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90346" y="0"/>
            <a:ext cx="2132856" cy="2132856"/>
          </a:xfrm>
          <a:prstGeom prst="rect">
            <a:avLst/>
          </a:prstGeom>
        </p:spPr>
      </p:pic>
      <p:pic>
        <p:nvPicPr>
          <p:cNvPr id="5" name="Afbeelding 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9236" y="4797152"/>
            <a:ext cx="2060848" cy="2060848"/>
          </a:xfrm>
          <a:prstGeom prst="rect">
            <a:avLst/>
          </a:prstGeom>
        </p:spPr>
      </p:pic>
      <p:sp>
        <p:nvSpPr>
          <p:cNvPr id="6" name="Tekstvak 5"/>
          <p:cNvSpPr txBox="1"/>
          <p:nvPr/>
        </p:nvSpPr>
        <p:spPr>
          <a:xfrm>
            <a:off x="2699792" y="2492896"/>
            <a:ext cx="590465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dirty="0" err="1" smtClean="0"/>
              <a:t>Zsa</a:t>
            </a:r>
            <a:r>
              <a:rPr lang="nl-BE" sz="5400" dirty="0" smtClean="0"/>
              <a:t> </a:t>
            </a:r>
            <a:r>
              <a:rPr lang="nl-BE" sz="5400" dirty="0" err="1" smtClean="0"/>
              <a:t>Zsa</a:t>
            </a:r>
            <a:r>
              <a:rPr lang="nl-BE" sz="5400" dirty="0" smtClean="0"/>
              <a:t> Gabor</a:t>
            </a:r>
            <a:endParaRPr lang="nl-BE" sz="5400" dirty="0"/>
          </a:p>
        </p:txBody>
      </p:sp>
    </p:spTree>
    <p:extLst>
      <p:ext uri="{BB962C8B-B14F-4D97-AF65-F5344CB8AC3E}">
        <p14:creationId xmlns:p14="http://schemas.microsoft.com/office/powerpoint/2010/main" val="232805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4213" y="404813"/>
            <a:ext cx="7772400" cy="1470025"/>
          </a:xfrm>
        </p:spPr>
        <p:txBody>
          <a:bodyPr/>
          <a:lstStyle/>
          <a:p>
            <a:pPr eaLnBrk="1" hangingPunct="1"/>
            <a:r>
              <a:rPr lang="nl-BE" dirty="0" smtClean="0"/>
              <a:t>Ronde 6</a:t>
            </a:r>
            <a:endParaRPr lang="nl-NL" dirty="0" smtClean="0"/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1557338"/>
            <a:ext cx="6400800" cy="1752600"/>
          </a:xfrm>
        </p:spPr>
        <p:txBody>
          <a:bodyPr/>
          <a:lstStyle/>
          <a:p>
            <a:pPr eaLnBrk="1" hangingPunct="1"/>
            <a:r>
              <a:rPr lang="nl-BE" sz="4400" dirty="0" smtClean="0"/>
              <a:t>Verband 2</a:t>
            </a:r>
            <a:endParaRPr lang="nl-NL" sz="4400" dirty="0" smtClean="0"/>
          </a:p>
        </p:txBody>
      </p:sp>
      <p:pic>
        <p:nvPicPr>
          <p:cNvPr id="7172" name="Picture 2" descr="D:\trudo2\SPA\ruimte2012\ruitm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5186363"/>
            <a:ext cx="26765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3436717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4213" y="404813"/>
            <a:ext cx="7772400" cy="1470025"/>
          </a:xfrm>
        </p:spPr>
        <p:txBody>
          <a:bodyPr/>
          <a:lstStyle/>
          <a:p>
            <a:pPr eaLnBrk="1" hangingPunct="1"/>
            <a:r>
              <a:rPr lang="nl-BE" dirty="0" smtClean="0"/>
              <a:t>Ronde 6</a:t>
            </a:r>
            <a:endParaRPr lang="nl-NL" dirty="0" smtClean="0"/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1557338"/>
            <a:ext cx="6400800" cy="1752600"/>
          </a:xfrm>
        </p:spPr>
        <p:txBody>
          <a:bodyPr/>
          <a:lstStyle/>
          <a:p>
            <a:pPr eaLnBrk="1" hangingPunct="1"/>
            <a:r>
              <a:rPr lang="nl-BE" sz="4400" dirty="0" smtClean="0"/>
              <a:t>Verband 2</a:t>
            </a:r>
            <a:endParaRPr lang="nl-NL" sz="4400" dirty="0" smtClean="0"/>
          </a:p>
        </p:txBody>
      </p:sp>
      <p:pic>
        <p:nvPicPr>
          <p:cNvPr id="7172" name="Picture 2" descr="D:\trudo2\SPA\ruimte2012\ruitm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5186363"/>
            <a:ext cx="26765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3288080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upload.wikimedia.org/wikipedia/en/8/82/Las_Vegas_slot_machine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1134" y="-8682"/>
            <a:ext cx="9097656" cy="68262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www.virtualbingo.org/images/slo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27" y="-8681"/>
            <a:ext cx="3880159" cy="286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741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docstoddard.com/images/DOC/Oxford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88024" y="-99392"/>
            <a:ext cx="4451309" cy="27542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eve.com.mt/wp-content/uploads/2013/03/London-Oxford-street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42582" y="3772991"/>
            <a:ext cx="4942191" cy="308500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www.uwbc.org.uk/newsimages/CalendarFron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772816"/>
            <a:ext cx="5400600" cy="282434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0402147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upload.wikimedia.org/wikipedia/commons/3/39/Leopold_ii_garter_knigh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997" y="6840"/>
            <a:ext cx="2443003" cy="365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espressostalinist.files.wordpress.com/2011/01/congo-severed-hands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320"/>
            <a:ext cx="4499490" cy="6868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indymedia.be/files/450px-Oostende.Leopold_II_(0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2726774"/>
            <a:ext cx="3024336" cy="40374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46157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lezenopzondag.be/images/auteurs/lampe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7968"/>
            <a:ext cx="4904263" cy="6865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Wouter Deprez Ontdekt De Wereld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8111" y="1543828"/>
            <a:ext cx="5238750" cy="3762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7812360" y="1916832"/>
            <a:ext cx="1203908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710729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le:Bundesarchiv Bild 183-39998-0427, Paul-Henri Spaa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8" y="1163176"/>
            <a:ext cx="4105275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i.colnect.net/images/f/609/355/Spaak-Paul-Henr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-1"/>
            <a:ext cx="5038725" cy="3661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5292080" y="2348880"/>
            <a:ext cx="1296144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176" name="Picture 8" descr="http://www.londonlovesbusiness.com/Pictures/web/x/a/t/Sir-Winston-Churchil_3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05275" y="3184739"/>
            <a:ext cx="5053989" cy="36732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43778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vansteenberge.com/sites/default/files/imagecache/haeder_foto/Sparta%20Pils%20la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-10256"/>
            <a:ext cx="857250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5292080" y="0"/>
            <a:ext cx="1008112" cy="47667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Rechthoek 2"/>
          <p:cNvSpPr/>
          <p:nvPr/>
        </p:nvSpPr>
        <p:spPr>
          <a:xfrm>
            <a:off x="2699792" y="2348880"/>
            <a:ext cx="1224136" cy="432048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10244" name="Picture 4" descr="File:Ertvelde - Evergem - Brouwerij Van Steenberghe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3170934"/>
            <a:ext cx="5004048" cy="37514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488073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s5.she.be/imgpath/assets_img_she/2012/07/13/2304569/mijn-werk-maakte-me-ziek_1000x667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656"/>
            <a:ext cx="5334000" cy="35577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ile:Kader abdolah oct08 by sander bakk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072" y="476672"/>
            <a:ext cx="381000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biljartsporten.nl/images/biljart%20bovenaanzicht%20kad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86" y="3571131"/>
            <a:ext cx="5362786" cy="32868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27791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380062" cy="7173416"/>
          </a:xfrm>
          <a:prstGeom prst="rect">
            <a:avLst/>
          </a:prstGeom>
        </p:spPr>
      </p:pic>
      <p:pic>
        <p:nvPicPr>
          <p:cNvPr id="2052" name="Picture 4" descr="http://static1.purepeople.com/articles/3/46/32/3/@/335769-tous-les-deux-aussi-bling-bling-l-un-637x0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95936" y="378112"/>
            <a:ext cx="5148064" cy="64815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85699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i.dailymail.co.uk/i/pix/2012/06/29/article-0-13D3BFB3000005DC-84_964x50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509" y="12592"/>
            <a:ext cx="4882491" cy="25526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nickgrantham.com/wp-content/uploads/chain-ga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1509" y="3276460"/>
            <a:ext cx="4882491" cy="36101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www.thechaingang.co.uk/blog/wp-content/uploads/2009/06/a-chain-ga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048" y="1576202"/>
            <a:ext cx="4362024" cy="326061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084853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home.scarlet.be/lierde/bagbagjuwe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66102" y="2951557"/>
            <a:ext cx="2592288" cy="39090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schoolagenda.be/images/schoolagendas/boeboeks-agenda-1ste-leerjaar-fro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53" y="4670"/>
            <a:ext cx="4286250" cy="5229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4.bp.blogspot.com/-6tTBX4koE-o/ThRZijADxCI/AAAAAAAADyE/v8_KDv7Nx0w/s1600/Nathalie+Meskens+Blinker-0263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69012" y="4670"/>
            <a:ext cx="6106985" cy="34243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68582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refdag.nl/polopoly_fs/het_stadion_gelredome_thuisbasis_van_voetbalclub_vitesse_1_48424!image/35028990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9465"/>
            <a:ext cx="6638925" cy="44386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cons.iconarchive.com/icons/giannis-zographos/dutch-football-club/256/Vitesse-Arnhem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60648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7020272" y="260648"/>
            <a:ext cx="1800200" cy="57606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3080" name="Picture 8" descr="http://www.ambebi.ge/images/pictures/sporti/fexburti/qartuli/jordaniaaa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" y="4429156"/>
            <a:ext cx="3333750" cy="2428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arnhem4ever.com/dirselectie02-03/peeter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195485"/>
            <a:ext cx="2511192" cy="368308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/>
          <p:cNvSpPr/>
          <p:nvPr/>
        </p:nvSpPr>
        <p:spPr>
          <a:xfrm>
            <a:off x="7308304" y="6021288"/>
            <a:ext cx="792088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580493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trudo2\SPA\ruimte2012\ruitm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5186363"/>
            <a:ext cx="26765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763688" y="2276872"/>
            <a:ext cx="5616624" cy="2304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6" name="Picture 2" descr="http://www.nex.be/press/files/2009/11/itun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764704"/>
            <a:ext cx="350008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21463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R.E.M. - Shiny Happy People (Video)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63945" end="115031.3333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1714500"/>
            <a:ext cx="4572000" cy="3429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6923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57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www.welenzijn.nl/upload/images/G_apneuafbeeldingistock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9018" y="25928"/>
            <a:ext cx="5464011" cy="3645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i0.twimg.com/profile_images/1160159713/contour_pillow_cushion_mas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6990" y="3140968"/>
            <a:ext cx="5863688" cy="37170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85636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4213" y="404813"/>
            <a:ext cx="7772400" cy="1470025"/>
          </a:xfrm>
        </p:spPr>
        <p:txBody>
          <a:bodyPr/>
          <a:lstStyle/>
          <a:p>
            <a:pPr eaLnBrk="1" hangingPunct="1"/>
            <a:r>
              <a:rPr lang="nl-BE" dirty="0" smtClean="0"/>
              <a:t>Ronde 6</a:t>
            </a:r>
            <a:endParaRPr lang="nl-NL" dirty="0" smtClean="0"/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1557338"/>
            <a:ext cx="6400800" cy="1752600"/>
          </a:xfrm>
        </p:spPr>
        <p:txBody>
          <a:bodyPr/>
          <a:lstStyle/>
          <a:p>
            <a:pPr eaLnBrk="1" hangingPunct="1"/>
            <a:r>
              <a:rPr lang="nl-BE" sz="4400" dirty="0" smtClean="0"/>
              <a:t>Verband 2</a:t>
            </a:r>
          </a:p>
          <a:p>
            <a:pPr eaLnBrk="1" hangingPunct="1"/>
            <a:r>
              <a:rPr lang="nl-BE" sz="4400" dirty="0" smtClean="0"/>
              <a:t>Oplossingen</a:t>
            </a:r>
            <a:endParaRPr lang="nl-NL" sz="4400" dirty="0" smtClean="0"/>
          </a:p>
        </p:txBody>
      </p:sp>
      <p:pic>
        <p:nvPicPr>
          <p:cNvPr id="7172" name="Picture 2" descr="D:\trudo2\SPA\ruimte2012\ruitm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5186363"/>
            <a:ext cx="26765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069331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4"/>
          <p:cNvSpPr>
            <a:spLocks noGrp="1" noChangeArrowheads="1"/>
          </p:cNvSpPr>
          <p:nvPr>
            <p:ph type="ctrTitle"/>
          </p:nvPr>
        </p:nvSpPr>
        <p:spPr>
          <a:xfrm>
            <a:off x="684213" y="404813"/>
            <a:ext cx="7772400" cy="1470025"/>
          </a:xfrm>
        </p:spPr>
        <p:txBody>
          <a:bodyPr/>
          <a:lstStyle/>
          <a:p>
            <a:pPr eaLnBrk="1" hangingPunct="1"/>
            <a:r>
              <a:rPr lang="nl-BE" dirty="0" smtClean="0"/>
              <a:t>Ronde 6</a:t>
            </a:r>
            <a:endParaRPr lang="nl-NL" dirty="0" smtClean="0"/>
          </a:p>
        </p:txBody>
      </p:sp>
      <p:sp>
        <p:nvSpPr>
          <p:cNvPr id="717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1557338"/>
            <a:ext cx="6400800" cy="1752600"/>
          </a:xfrm>
        </p:spPr>
        <p:txBody>
          <a:bodyPr/>
          <a:lstStyle/>
          <a:p>
            <a:pPr eaLnBrk="1" hangingPunct="1"/>
            <a:r>
              <a:rPr lang="nl-BE" sz="4400" dirty="0" smtClean="0"/>
              <a:t>Verband 2</a:t>
            </a:r>
          </a:p>
          <a:p>
            <a:pPr eaLnBrk="1" hangingPunct="1"/>
            <a:r>
              <a:rPr lang="nl-BE" sz="4400" dirty="0" smtClean="0"/>
              <a:t>Oplossingen</a:t>
            </a:r>
            <a:endParaRPr lang="nl-NL" sz="4400" dirty="0" smtClean="0"/>
          </a:p>
        </p:txBody>
      </p:sp>
      <p:pic>
        <p:nvPicPr>
          <p:cNvPr id="7172" name="Picture 2" descr="D:\trudo2\SPA\ruimte2012\ruitm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5186363"/>
            <a:ext cx="26765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902602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8" name="Picture 4" descr="http://upload.wikimedia.org/wikipedia/en/8/82/Las_Vegas_slot_machines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64465" y="-8681"/>
            <a:ext cx="3002354" cy="22527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4" name="Picture 10" descr="http://www.virtualbingo.org/images/slot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5527" y="-8681"/>
            <a:ext cx="3880159" cy="286161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0" name="Picture 2" descr="http://a1973.phobos.apple.com/us/r1000/084/Purple/v4/c8/73/2c/c8732c0b-4fcb-f5fa-5065-ff6e71f8466a/mzl.gmjjlbih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1700808"/>
            <a:ext cx="4929064" cy="492906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009986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 descr="http://www.docstoddard.com/images/DOC/Oxfor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75470" y="0"/>
            <a:ext cx="2094778" cy="12961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0" name="Picture 4" descr="http://www.eve.com.mt/wp-content/uploads/2013/03/London-Oxford-street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5220" y="5085184"/>
            <a:ext cx="2752533" cy="1718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2" name="Picture 6" descr="http://i.dailymail.co.uk/i/pix/2013/09/04/article-2411631-1B9F8841000005DC-473_636x4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55776" cy="17159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24" name="Picture 8" descr="http://www.uwbc.org.uk/newsimages/CalendarFront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64" y="5652947"/>
            <a:ext cx="2304256" cy="12050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9458" name="Picture 2" descr="http://www.opportunitiesforafricans.com/wp-content/uploads/2013/03/oxford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3140" y="1226927"/>
            <a:ext cx="5616624" cy="42780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36687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trudo2\SPA\ruimte2012\ruitm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5186363"/>
            <a:ext cx="26765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763688" y="2276872"/>
            <a:ext cx="5616624" cy="2304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1026" name="Picture 2" descr="http://upload.wikimedia.org/wikipedia/commons/thumb/a/aa/Philips_PM5544.svg/768px-Philips_PM5544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21" y="1340768"/>
            <a:ext cx="4187957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772187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http://upload.wikimedia.org/wikipedia/commons/3/39/Leopold_ii_garter_knight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0997" y="6840"/>
            <a:ext cx="2443003" cy="3659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http://espressostalinist.files.wordpress.com/2011/01/congo-severed-hands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0320"/>
            <a:ext cx="1875741" cy="2863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4" name="Picture 8" descr="http://www.indymedia.be/files/450px-Oostende.Leopold_II_(03)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19864" y="5223778"/>
            <a:ext cx="1224136" cy="16342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338" name="Picture 2" descr="http://upload.wikimedia.org/wikipedia/commons/0/02/Red_rubber_frontpage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5736" y="104985"/>
            <a:ext cx="4119339" cy="67530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08946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http://www.lezenopzondag.be/images/auteurs/lampens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6124"/>
            <a:ext cx="3779911" cy="5291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364" name="Picture 4" descr="Wouter Deprez Ontdekt De Wereld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27984" y="3471042"/>
            <a:ext cx="4716016" cy="33869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7832588" y="404664"/>
            <a:ext cx="1203908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Tekstvak 2"/>
          <p:cNvSpPr txBox="1"/>
          <p:nvPr/>
        </p:nvSpPr>
        <p:spPr>
          <a:xfrm>
            <a:off x="3851920" y="1796767"/>
            <a:ext cx="381642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000" dirty="0" smtClean="0"/>
              <a:t>Jonas LAMPENS</a:t>
            </a:r>
            <a:endParaRPr lang="nl-BE" sz="4000" dirty="0"/>
          </a:p>
        </p:txBody>
      </p:sp>
    </p:spTree>
    <p:extLst>
      <p:ext uri="{BB962C8B-B14F-4D97-AF65-F5344CB8AC3E}">
        <p14:creationId xmlns:p14="http://schemas.microsoft.com/office/powerpoint/2010/main" val="27208366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File:Bundesarchiv Bild 183-39998-0427, Paul-Henri Spaa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129" y="4509120"/>
            <a:ext cx="1701772" cy="2369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4" name="Picture 6" descr="http://i.colnect.net/images/f/609/355/Spaak-Paul-Henri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05250" y="-1"/>
            <a:ext cx="2538750" cy="18448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6" name="Picture 8" descr="http://www.londonlovesbusiness.com/Pictures/web/x/a/t/Sir-Winston-Churchil_38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5094028"/>
            <a:ext cx="2427024" cy="17639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434" name="Picture 2" descr="http://covers.openlibrary.org/b/id/2183640-M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476672"/>
            <a:ext cx="3658716" cy="56913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155922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2" descr="http://vansteenberge.com/sites/default/files/imagecache/haeder_foto/Sparta%20Pils%20lang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544" y="1268760"/>
            <a:ext cx="8572500" cy="3238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4" name="Picture 4" descr="File:Ertvelde - Evergem - Brouwerij Van Steenbergh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32240" y="4941967"/>
            <a:ext cx="2555776" cy="191603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073812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s5.she.be/imgpath/assets_img_she/2012/07/13/2304569/mijn-werk-maakte-me-ziek_1000x66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18656"/>
            <a:ext cx="2411760" cy="16086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ile:Kader abdolah oct08 by sander bakke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6208" y="3951312"/>
            <a:ext cx="1937792" cy="29066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biljartsporten.nl/images/biljart%20bovenaanzicht%20kad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8786" y="5661248"/>
            <a:ext cx="1952595" cy="11967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2555776" y="2348880"/>
            <a:ext cx="374441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400" dirty="0" smtClean="0"/>
              <a:t>KADER</a:t>
            </a:r>
            <a:endParaRPr lang="nl-BE" sz="4400" dirty="0"/>
          </a:p>
        </p:txBody>
      </p:sp>
    </p:spTree>
    <p:extLst>
      <p:ext uri="{BB962C8B-B14F-4D97-AF65-F5344CB8AC3E}">
        <p14:creationId xmlns:p14="http://schemas.microsoft.com/office/powerpoint/2010/main" val="5194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http://i.dailymail.co.uk/i/pix/2012/06/29/article-0-13D3BFB3000005DC-84_964x50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5871" y="12592"/>
            <a:ext cx="2678129" cy="1400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6" name="Picture 4" descr="http://nickgrantham.com/wp-content/uploads/chain-gang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7691" y="5085184"/>
            <a:ext cx="2436309" cy="1801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20" name="Picture 8" descr="http://www.thechaingang.co.uk/blog/wp-content/uploads/2009/06/a-chain-gang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671382"/>
            <a:ext cx="1625720" cy="1215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482" name="Picture 2" descr="http://i.huffpost.com/gen/306151/thumbs/r-CHAIN-GANG-large57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1197" y="1340768"/>
            <a:ext cx="8622803" cy="3600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85553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 descr="http://home.scarlet.be/lierde/bagbagjuweel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2" y="4741388"/>
            <a:ext cx="1403648" cy="21166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schoolagenda.be/images/schoolagendas/boeboeks-agenda-1ste-leerjaar-fron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9053" y="4670"/>
            <a:ext cx="2039529" cy="24882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4.bp.blogspot.com/-6tTBX4koE-o/ThRZijADxCI/AAAAAAAADyE/v8_KDv7Nx0w/s1600/Nathalie+Meskens+Blinker-026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22667" y="4670"/>
            <a:ext cx="3153330" cy="17681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http://upload.wikimedia.org/wikipedia/commons/c/c4/MarcDeBel_Boeboeks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9544" y="1484784"/>
            <a:ext cx="7702632" cy="41044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005375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http://www.refdag.nl/polopoly_fs/het_stadion_gelredome_thuisbasis_van_voetbalclub_vitesse_1_48424!image/3502899064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675" y="-9494"/>
            <a:ext cx="3137173" cy="2097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http://icons.iconarchive.com/icons/giannis-zographos/dutch-football-club/256/Vitesse-Arnhem-icon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59934" y="0"/>
            <a:ext cx="2438400" cy="24384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entoen.nu/media/38_SlagOmArnhem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52320" y="5289830"/>
            <a:ext cx="1853628" cy="1568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ambebi.ge/images/pictures/sporti/fexburti/qartuli/jordaniaaa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" y="5208978"/>
            <a:ext cx="2263408" cy="16490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i1.ytimg.com/vi/9Y6HN9xQntQ/hqdefault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67744" y="1700808"/>
            <a:ext cx="4572000" cy="3429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262959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http://www.chartattack.com/wp-content/uploads/2012/09/rem1.jpe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736304" cy="186725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386" name="Picture 2" descr="http://images2.fanpop.com/images/photos/4800000/REM-rem-4861639-1024-7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1600" y="1340768"/>
            <a:ext cx="7260299" cy="5445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99348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8" name="Picture 6" descr="http://www.welenzijn.nl/upload/images/G_apneuafbeeldingistock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3050412" cy="20349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s://si0.twimg.com/profile_images/1160159713/contour_pillow_cushion_mask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5402" y="5330084"/>
            <a:ext cx="2448598" cy="15521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314" name="Picture 2" descr="http://www.diakonessenhuis.nl/Images/Logo%20ApneuVereniging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1556792"/>
            <a:ext cx="7381875" cy="40576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217457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Bamm Bamm &amp; Pebbles - The Flintstones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286000" y="1714500"/>
            <a:ext cx="4572000" cy="3429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125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nl-BE" smtClean="0"/>
              <a:t>Verband</a:t>
            </a:r>
            <a:endParaRPr lang="nl-NL" smtClean="0"/>
          </a:p>
        </p:txBody>
      </p:sp>
      <p:graphicFrame>
        <p:nvGraphicFramePr>
          <p:cNvPr id="176154" name="Group 26"/>
          <p:cNvGraphicFramePr>
            <a:graphicFrameLocks noGrp="1"/>
          </p:cNvGraphicFramePr>
          <p:nvPr>
            <p:ph idx="1"/>
          </p:nvPr>
        </p:nvGraphicFramePr>
        <p:xfrm>
          <a:off x="468313" y="1125538"/>
          <a:ext cx="8361362" cy="3401696"/>
        </p:xfrm>
        <a:graphic>
          <a:graphicData uri="http://schemas.openxmlformats.org/drawingml/2006/table">
            <a:tbl>
              <a:tblPr/>
              <a:tblGrid>
                <a:gridCol w="4246562"/>
                <a:gridCol w="4114800"/>
              </a:tblGrid>
              <a:tr h="574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SLOTS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KADER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OXFORD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CHAIN GANG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7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RUBBER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DE BEL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LAMPENS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VITESSE ARNHEM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SPAAK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REM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SPARTA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APNEU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kstvak 3"/>
          <p:cNvSpPr txBox="1"/>
          <p:nvPr/>
        </p:nvSpPr>
        <p:spPr>
          <a:xfrm>
            <a:off x="4283968" y="4941168"/>
            <a:ext cx="129614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dirty="0"/>
              <a:t>?</a:t>
            </a:r>
          </a:p>
        </p:txBody>
      </p:sp>
    </p:spTree>
    <p:extLst>
      <p:ext uri="{BB962C8B-B14F-4D97-AF65-F5344CB8AC3E}">
        <p14:creationId xmlns:p14="http://schemas.microsoft.com/office/powerpoint/2010/main" val="23479118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/>
          <p:cNvSpPr>
            <a:spLocks noGrp="1" noChangeArrowheads="1"/>
          </p:cNvSpPr>
          <p:nvPr>
            <p:ph type="title"/>
          </p:nvPr>
        </p:nvSpPr>
        <p:spPr>
          <a:xfrm>
            <a:off x="468313" y="0"/>
            <a:ext cx="8229600" cy="1143000"/>
          </a:xfrm>
        </p:spPr>
        <p:txBody>
          <a:bodyPr/>
          <a:lstStyle/>
          <a:p>
            <a:pPr eaLnBrk="1" hangingPunct="1"/>
            <a:r>
              <a:rPr lang="nl-BE" smtClean="0"/>
              <a:t>Verband</a:t>
            </a:r>
            <a:endParaRPr lang="nl-NL" smtClean="0"/>
          </a:p>
        </p:txBody>
      </p:sp>
      <p:graphicFrame>
        <p:nvGraphicFramePr>
          <p:cNvPr id="176154" name="Group 26"/>
          <p:cNvGraphicFramePr>
            <a:graphicFrameLocks noGrp="1"/>
          </p:cNvGraphicFramePr>
          <p:nvPr>
            <p:ph idx="1"/>
          </p:nvPr>
        </p:nvGraphicFramePr>
        <p:xfrm>
          <a:off x="468313" y="1125538"/>
          <a:ext cx="8361362" cy="3401696"/>
        </p:xfrm>
        <a:graphic>
          <a:graphicData uri="http://schemas.openxmlformats.org/drawingml/2006/table">
            <a:tbl>
              <a:tblPr/>
              <a:tblGrid>
                <a:gridCol w="4246562"/>
                <a:gridCol w="4114800"/>
              </a:tblGrid>
              <a:tr h="5746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SLOT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S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KADER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OXFORD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CHAIN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 GANG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65722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RUBBER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DE 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BEL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566738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LAMP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ENS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VITESSE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 ARNHEM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Verdan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SPAAK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REM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82575"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SPARTA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A</a:t>
                      </a:r>
                      <a:r>
                        <a:rPr kumimoji="0" lang="en-US" sz="2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0000"/>
                          </a:solidFill>
                          <a:effectLst/>
                          <a:latin typeface="Verdana" pitchFamily="34" charset="0"/>
                          <a:cs typeface="Tahoma" pitchFamily="34" charset="0"/>
                        </a:rPr>
                        <a:t>PNEU</a:t>
                      </a:r>
                      <a:endParaRPr kumimoji="0" lang="en-US" sz="2800" b="1" i="0" u="none" strike="noStrike" cap="none" normalizeH="0" baseline="0" dirty="0" smtClean="0">
                        <a:ln>
                          <a:noFill/>
                        </a:ln>
                        <a:solidFill>
                          <a:srgbClr val="FF0000"/>
                        </a:solidFill>
                        <a:effectLst/>
                        <a:latin typeface="Verdana" pitchFamily="34" charset="0"/>
                        <a:cs typeface="Tahoma" pitchFamily="34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4" name="Tekstvak 3"/>
          <p:cNvSpPr txBox="1"/>
          <p:nvPr/>
        </p:nvSpPr>
        <p:spPr>
          <a:xfrm>
            <a:off x="3779912" y="4869160"/>
            <a:ext cx="273630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5400" dirty="0" smtClean="0"/>
              <a:t>FIETS</a:t>
            </a:r>
            <a:endParaRPr lang="nl-BE" sz="5400" dirty="0"/>
          </a:p>
        </p:txBody>
      </p:sp>
    </p:spTree>
    <p:extLst>
      <p:ext uri="{BB962C8B-B14F-4D97-AF65-F5344CB8AC3E}">
        <p14:creationId xmlns:p14="http://schemas.microsoft.com/office/powerpoint/2010/main" val="4282975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99592" y="0"/>
            <a:ext cx="7772400" cy="1470025"/>
          </a:xfrm>
        </p:spPr>
        <p:txBody>
          <a:bodyPr/>
          <a:lstStyle/>
          <a:p>
            <a:pPr eaLnBrk="1" hangingPunct="1"/>
            <a:r>
              <a:rPr lang="nl-BE" dirty="0" smtClean="0"/>
              <a:t>Ronde 7</a:t>
            </a:r>
            <a:endParaRPr lang="nl-NL" dirty="0" smtClean="0"/>
          </a:p>
        </p:txBody>
      </p:sp>
      <p:pic>
        <p:nvPicPr>
          <p:cNvPr id="1026" name="Picture 2" descr="D:\trudo2\SPA\ruimte2012\ruitme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0"/>
            <a:ext cx="1979712" cy="1225609"/>
          </a:xfrm>
          <a:prstGeom prst="rect">
            <a:avLst/>
          </a:prstGeom>
          <a:noFill/>
        </p:spPr>
      </p:pic>
      <p:pic>
        <p:nvPicPr>
          <p:cNvPr id="1028" name="Picture 4" descr="http://thumbs.dreamstime.com/x/funny-numbers-cartoon-style-138761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844824"/>
            <a:ext cx="3810000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412870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8" y="-25897"/>
            <a:ext cx="9128922" cy="6846691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8" y="3493592"/>
            <a:ext cx="2252666" cy="3378999"/>
          </a:xfrm>
          <a:prstGeom prst="rect">
            <a:avLst/>
          </a:prstGeom>
        </p:spPr>
      </p:pic>
      <p:pic>
        <p:nvPicPr>
          <p:cNvPr id="1026" name="Picture 2" descr="http://images12.knack.be/images/resized/400/020/067/234/2/500_0_KEEP_RATIO_SHRINK_CENTER_FFFFFF/image/400020067234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4297680"/>
            <a:ext cx="4572000" cy="25603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4882552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1" y="0"/>
            <a:ext cx="4157504" cy="3118128"/>
          </a:xfrm>
          <a:prstGeom prst="rect">
            <a:avLst/>
          </a:prstGeom>
        </p:spPr>
      </p:pic>
      <p:pic>
        <p:nvPicPr>
          <p:cNvPr id="13314" name="Picture 2" descr="http://fansided.com/wp-content/blogs.dir/229/files/2013/09/dexter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45210" y="17999"/>
            <a:ext cx="5198790" cy="29228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fanart.tv/fanart/tv/217071/tvthumb/mad-dogs-4f214fd4db9f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551" y="2940891"/>
            <a:ext cx="4762500" cy="26765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pload.wikimedia.org/wikipedia/en/0/00/Alancarrchattymantitles2010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0586" y="2936901"/>
            <a:ext cx="4587254" cy="258033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68645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preekuurthuis.nl/uploads/themas/maagklachten_fig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0"/>
            <a:ext cx="7051483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899592" y="2636912"/>
            <a:ext cx="2160240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8755194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jobs.jandenul.com/beelden/home/Hom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" y="-34145"/>
            <a:ext cx="9142824" cy="38681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ages13.knack.be/images/resized/119/479/762/506/3/500_0_KEEP_RATIO_SHRINK_CENTER_FFFFFF/image/11947976250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83768" y="3686174"/>
            <a:ext cx="4762500" cy="31718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3059832" y="5877272"/>
            <a:ext cx="432048" cy="50405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3" name="Rechthoek 2"/>
          <p:cNvSpPr/>
          <p:nvPr/>
        </p:nvSpPr>
        <p:spPr>
          <a:xfrm>
            <a:off x="3347864" y="3933056"/>
            <a:ext cx="360040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2668957097"/>
      </p:ext>
    </p:extLst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trudo2\SPA\ruimte2012\ruitm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5186363"/>
            <a:ext cx="26765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763688" y="2276872"/>
            <a:ext cx="5616624" cy="2304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1026" name="Picture 2" descr="http://upload.wikimedia.org/wikipedia/commons/thumb/a/aa/Philips_PM5544.svg/768px-Philips_PM5544.svg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421" y="1340768"/>
            <a:ext cx="4187957" cy="31409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41430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Friends - Ross and Phoebe argue about Evolutio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32789" end="224687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743200" y="2057400"/>
            <a:ext cx="3657600" cy="2743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7544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260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</p:childTnLst>
        </p:cTn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static.skynetblogs.be/media/130491/dyn010_original_410_400_pjpeg_2628926_9ee8e6defcf05c4b88f4a84f43e27c6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9548" y="-3083"/>
            <a:ext cx="3905250" cy="3810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s.cghub.com/files/Image/293001-294000/293840/991_ma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9" y="2783867"/>
            <a:ext cx="5446912" cy="408858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203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www.tug44.org/hudson.river/sing-sing/images/singsing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879" y="-5355"/>
            <a:ext cx="7048500" cy="40005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0" name="Picture 6" descr="http://scrapetv.com/News/News%20Pages/usa/images-3/san-quentin-cells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09271" y="3658346"/>
            <a:ext cx="4838700" cy="32194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jonjost.files.wordpress.com/2010/10/777px-electric_chair_at_sing_sing-noborder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318514"/>
            <a:ext cx="4609271" cy="355928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7043152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claesjohnsonmathscience.files.wordpress.com/2012/04/catch-22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03272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Ovaal 1"/>
          <p:cNvSpPr/>
          <p:nvPr/>
        </p:nvSpPr>
        <p:spPr>
          <a:xfrm>
            <a:off x="1979712" y="1426468"/>
            <a:ext cx="1152128" cy="1080120"/>
          </a:xfrm>
          <a:prstGeom prst="ellipse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pic>
        <p:nvPicPr>
          <p:cNvPr id="7172" name="Picture 4" descr="http://ebarrosse9291.files.wordpress.com/2013/06/yossarian_catch-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93462" y="3414065"/>
            <a:ext cx="4953000" cy="34671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961552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http://aldeahost.info/wp-content/uploads/2011/09/second_love_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0"/>
            <a:ext cx="7436693" cy="69072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Rechthoek 2"/>
          <p:cNvSpPr/>
          <p:nvPr/>
        </p:nvSpPr>
        <p:spPr>
          <a:xfrm>
            <a:off x="1763688" y="260648"/>
            <a:ext cx="1656184" cy="288032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4" name="Rechthoek 3"/>
          <p:cNvSpPr/>
          <p:nvPr/>
        </p:nvSpPr>
        <p:spPr>
          <a:xfrm>
            <a:off x="5220072" y="1268760"/>
            <a:ext cx="1152128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5" name="Rechthoek 4"/>
          <p:cNvSpPr/>
          <p:nvPr/>
        </p:nvSpPr>
        <p:spPr>
          <a:xfrm>
            <a:off x="2843808" y="5589240"/>
            <a:ext cx="936104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6" name="Rechthoek 5"/>
          <p:cNvSpPr/>
          <p:nvPr/>
        </p:nvSpPr>
        <p:spPr>
          <a:xfrm>
            <a:off x="6156176" y="5301208"/>
            <a:ext cx="1080120" cy="216024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  <p:sp>
        <p:nvSpPr>
          <p:cNvPr id="7" name="Rechthoek 6"/>
          <p:cNvSpPr/>
          <p:nvPr/>
        </p:nvSpPr>
        <p:spPr>
          <a:xfrm>
            <a:off x="1763688" y="6525344"/>
            <a:ext cx="576064" cy="144016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868086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endoftheamericandream.com/wp-content/uploads/2012/05/Fat-Americ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2736"/>
            <a:ext cx="4011324" cy="465313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content.answcdn.com/main/content/img/McGrawHill/Slang/f0121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11324" y="11088"/>
            <a:ext cx="5132811" cy="336287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0.tqn.com/d/politicalhumor/1/0/4/q/2/palin-joe-six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77727" y="2962275"/>
            <a:ext cx="4762500" cy="38957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chthoek 1"/>
          <p:cNvSpPr/>
          <p:nvPr/>
        </p:nvSpPr>
        <p:spPr>
          <a:xfrm>
            <a:off x="5796136" y="3789040"/>
            <a:ext cx="1224136" cy="360040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32703102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trudo2\SPA\ruimte2012\ruitm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2138" y="5186363"/>
            <a:ext cx="2676525" cy="1657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1763688" y="2276872"/>
            <a:ext cx="5616624" cy="23042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6" name="Picture 2" descr="http://www.nex.be/press/files/2009/11/itunes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6" y="764704"/>
            <a:ext cx="3500081" cy="33843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83150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Suzi Quatro - 48 Crash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58048" end="99482"/>
                </p14:media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2895600" y="2181225"/>
            <a:ext cx="3352800" cy="24955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471334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556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 fullScrn="1"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</p:childTnLst>
        </p:cTn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1.trekearth.com/photos/6464/sax_0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7704" y="22527"/>
            <a:ext cx="5879976" cy="683547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825593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19672" y="908719"/>
            <a:ext cx="6192688" cy="538844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2409141"/>
      </p:ext>
    </p:extLst>
  </p:cSld>
  <p:clrMapOvr>
    <a:masterClrMapping/>
  </p:clrMapOvr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99592" y="908720"/>
            <a:ext cx="7772400" cy="1470025"/>
          </a:xfrm>
        </p:spPr>
        <p:txBody>
          <a:bodyPr/>
          <a:lstStyle/>
          <a:p>
            <a:pPr eaLnBrk="1" hangingPunct="1"/>
            <a:r>
              <a:rPr lang="nl-BE" dirty="0" smtClean="0"/>
              <a:t>Ronde 7</a:t>
            </a:r>
            <a:br>
              <a:rPr lang="nl-BE" dirty="0" smtClean="0"/>
            </a:br>
            <a:r>
              <a:rPr lang="nl-BE" dirty="0"/>
              <a:t/>
            </a:r>
            <a:br>
              <a:rPr lang="nl-BE" dirty="0"/>
            </a:br>
            <a:r>
              <a:rPr lang="nl-BE" dirty="0" smtClean="0"/>
              <a:t>Oplossingen </a:t>
            </a:r>
            <a:endParaRPr lang="nl-NL" dirty="0" smtClean="0"/>
          </a:p>
        </p:txBody>
      </p:sp>
      <p:pic>
        <p:nvPicPr>
          <p:cNvPr id="1026" name="Picture 2" descr="D:\trudo2\SPA\ruimte2012\ruitme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0"/>
            <a:ext cx="1979712" cy="1225609"/>
          </a:xfrm>
          <a:prstGeom prst="rect">
            <a:avLst/>
          </a:prstGeom>
          <a:noFill/>
        </p:spPr>
      </p:pic>
      <p:pic>
        <p:nvPicPr>
          <p:cNvPr id="2" name="Picture 2" descr="http://thumbs.dreamstime.com/x/funny-numbers-cartoon-style-138761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792" y="3140968"/>
            <a:ext cx="3810000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68438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99592" y="908720"/>
            <a:ext cx="7772400" cy="1470025"/>
          </a:xfrm>
        </p:spPr>
        <p:txBody>
          <a:bodyPr/>
          <a:lstStyle/>
          <a:p>
            <a:pPr eaLnBrk="1" hangingPunct="1"/>
            <a:r>
              <a:rPr lang="nl-BE" dirty="0" smtClean="0"/>
              <a:t>Ronde 7</a:t>
            </a:r>
            <a:br>
              <a:rPr lang="nl-BE" dirty="0" smtClean="0"/>
            </a:br>
            <a:r>
              <a:rPr lang="nl-BE" dirty="0"/>
              <a:t/>
            </a:r>
            <a:br>
              <a:rPr lang="nl-BE" dirty="0"/>
            </a:br>
            <a:r>
              <a:rPr lang="nl-BE" dirty="0" smtClean="0"/>
              <a:t>Oplossingen </a:t>
            </a:r>
            <a:endParaRPr lang="nl-NL" dirty="0" smtClean="0"/>
          </a:p>
        </p:txBody>
      </p:sp>
      <p:pic>
        <p:nvPicPr>
          <p:cNvPr id="1026" name="Picture 2" descr="D:\trudo2\SPA\ruimte2012\ruitme_logo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164288" y="0"/>
            <a:ext cx="1979712" cy="1225609"/>
          </a:xfrm>
          <a:prstGeom prst="rect">
            <a:avLst/>
          </a:prstGeom>
          <a:noFill/>
        </p:spPr>
      </p:pic>
      <p:pic>
        <p:nvPicPr>
          <p:cNvPr id="2" name="Picture 2" descr="http://thumbs.dreamstime.com/x/funny-numbers-cartoon-style-13876158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80792" y="3140968"/>
            <a:ext cx="3810000" cy="2209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69386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7" y="-10858"/>
            <a:ext cx="3799765" cy="2849824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78" y="4509120"/>
            <a:ext cx="1575647" cy="2363471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17007" y="2838966"/>
            <a:ext cx="6047656" cy="4033787"/>
          </a:xfrm>
          <a:prstGeom prst="rect">
            <a:avLst/>
          </a:prstGeom>
        </p:spPr>
      </p:pic>
      <p:sp>
        <p:nvSpPr>
          <p:cNvPr id="5" name="Tekstvak 4"/>
          <p:cNvSpPr txBox="1"/>
          <p:nvPr/>
        </p:nvSpPr>
        <p:spPr>
          <a:xfrm>
            <a:off x="4572000" y="836712"/>
            <a:ext cx="3960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nl-BE" sz="4800" dirty="0" smtClean="0"/>
              <a:t>Arne QUINZE</a:t>
            </a:r>
            <a:endParaRPr lang="nl-BE" sz="4800" dirty="0"/>
          </a:p>
        </p:txBody>
      </p:sp>
    </p:spTree>
    <p:extLst>
      <p:ext uri="{BB962C8B-B14F-4D97-AF65-F5344CB8AC3E}">
        <p14:creationId xmlns:p14="http://schemas.microsoft.com/office/powerpoint/2010/main" val="11166314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www.kifkif.be/sites/default/files/imagecache/carousel/images/diversiteit_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34177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www.kifkif.be/sites/default/files/imagecache/carousel/images/banner_actie_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370" y="3284984"/>
            <a:ext cx="8539260" cy="319168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639675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551" y="0"/>
            <a:ext cx="2213287" cy="1659965"/>
          </a:xfrm>
          <a:prstGeom prst="rect">
            <a:avLst/>
          </a:prstGeom>
        </p:spPr>
      </p:pic>
      <p:pic>
        <p:nvPicPr>
          <p:cNvPr id="13314" name="Picture 2" descr="http://fansided.com/wp-content/blogs.dir/229/files/2013/09/dexter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78954" y="17999"/>
            <a:ext cx="2865045" cy="1610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fanart.tv/fanart/tv/217071/tvthumb/mad-dogs-4f214fd4db9ff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386733"/>
            <a:ext cx="2573327" cy="144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upload.wikimedia.org/wikipedia/en/0/00/Alancarrchattymantitles2010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76392" y="5413720"/>
            <a:ext cx="2567608" cy="14442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http://blog.telenet.be/wp-content/uploads/2009/05/acht_logo1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55130" y="1340768"/>
            <a:ext cx="3103151" cy="43924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995733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www.spreekuurthuis.nl/uploads/themas/maagklachten_fig0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3608" y="548680"/>
            <a:ext cx="7051483" cy="57606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IJL-LINKS 2"/>
          <p:cNvSpPr/>
          <p:nvPr/>
        </p:nvSpPr>
        <p:spPr>
          <a:xfrm>
            <a:off x="3059832" y="2420888"/>
            <a:ext cx="4747227" cy="1080120"/>
          </a:xfrm>
          <a:prstGeom prst="lef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>
              <a:solidFill>
                <a:srgbClr val="FF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7219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http://jobs.jandenul.com/beelden/home/Home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76" y="-34145"/>
            <a:ext cx="3634720" cy="153776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http://images13.knack.be/images/resized/119/479/762/506/3/500_0_KEEP_RATIO_SHRINK_CENTER_FFFFFF/image/119479762506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57764" y="5278151"/>
            <a:ext cx="2386236" cy="158923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www.stepstone.be/upload_be/logo/J/logoJan_De_Nul_Group_7564BNL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49252" y="2276872"/>
            <a:ext cx="4608512" cy="23042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767009588"/>
      </p:ext>
    </p:extLst>
  </p:cSld>
  <p:clrMapOvr>
    <a:masterClrMapping/>
  </p:clrMapOvr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trudo2\SPA\ruimte2012\ruitm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10352"/>
            <a:ext cx="2339752" cy="1448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5070223" y="5728097"/>
            <a:ext cx="4854306" cy="2197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1026" name="Picture 2" descr="http://upload.wikimedia.org/wikipedia/commons/thumb/a/aa/Philips_PM5544.svg/768px-Philips_PM5544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8245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mobygames.com/images/shots/l/290657-friends-the-one-with-all-the-trivia-windows-screenshot-main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6537" y="720788"/>
            <a:ext cx="6767463" cy="541397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PIJL-RECHTS 4"/>
          <p:cNvSpPr/>
          <p:nvPr/>
        </p:nvSpPr>
        <p:spPr>
          <a:xfrm rot="16200000">
            <a:off x="3256666" y="4096261"/>
            <a:ext cx="2083073" cy="1180597"/>
          </a:xfrm>
          <a:prstGeom prst="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nl-BE"/>
          </a:p>
        </p:txBody>
      </p:sp>
    </p:spTree>
    <p:extLst>
      <p:ext uri="{BB962C8B-B14F-4D97-AF65-F5344CB8AC3E}">
        <p14:creationId xmlns:p14="http://schemas.microsoft.com/office/powerpoint/2010/main" val="4290825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2" descr="http://static.skynetblogs.be/media/130491/dyn010_original_410_400_pjpeg_2628926_9ee8e6defcf05c4b88f4a84f43e27c6f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5460" y="-3083"/>
            <a:ext cx="2189337" cy="213593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6" name="Picture 4" descr="http://s.cghub.com/files/Image/293001-294000/293840/991_max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879" y="4698693"/>
            <a:ext cx="2895937" cy="21737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 descr="http://1.bp.blogspot.com/-GfCZaXoIp38/UOCdYa3uxiI/AAAAAAAAT_I/qCvqKmuZXYE/s1600/666-number-of-the-beas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1196752"/>
            <a:ext cx="6727351" cy="42738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09664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Picture 2" descr="http://claesjohnsonmathscience.files.wordpress.com/2012/04/catch-22-1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903272" cy="39330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http://ebarrosse9291.files.wordpress.com/2013/06/yossarian_catch-22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5945" y="5229200"/>
            <a:ext cx="2326857" cy="162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184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5206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22" name="Picture 6" descr="http://aldeahost.info/wp-content/uploads/2011/09/second_love_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3866171"/>
            <a:ext cx="3240360" cy="30096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http://perssupport.nl/apssite/binaries/content/gallery/afbeeldingen/persberichten/2013/06/27/Second-Love-350-logo-kleur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76672"/>
            <a:ext cx="6666547" cy="295232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5110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endoftheamericandream.com/wp-content/uploads/2012/05/Fat-America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5672"/>
            <a:ext cx="1907704" cy="221293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http://content.answcdn.com/main/content/img/McGrawHill/Slang/f0121-01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14625" y="11088"/>
            <a:ext cx="2029510" cy="132968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 descr="http://leftwingconspiracy.com/wp-content/uploads/2008/10/motivator5033865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51720" y="0"/>
            <a:ext cx="54864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1868398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:\trudo2\SPA\ruimte2012\ruitme_logo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5410352"/>
            <a:ext cx="2339752" cy="144881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kstvak 1"/>
          <p:cNvSpPr txBox="1"/>
          <p:nvPr/>
        </p:nvSpPr>
        <p:spPr>
          <a:xfrm>
            <a:off x="5070223" y="5728097"/>
            <a:ext cx="4854306" cy="219743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nl-BE" dirty="0"/>
          </a:p>
        </p:txBody>
      </p:sp>
      <p:pic>
        <p:nvPicPr>
          <p:cNvPr id="1026" name="Picture 2" descr="http://upload.wikimedia.org/wikipedia/commons/thumb/a/aa/Philips_PM5544.svg/768px-Philips_PM5544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208245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4" name="Picture 2" descr="http://www.jugi3.ch/homepage/suzi_q/album_73_suzi_quatro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27784" y="770385"/>
            <a:ext cx="5330999" cy="5331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138399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http://i1.trekearth.com/photos/6464/sax_0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4779" y="0"/>
            <a:ext cx="1939221" cy="22543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http://historiek.net/wp-content/uploads-phistor1/2008/06/adolphe-sax-geld-gr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4932" y="1120830"/>
            <a:ext cx="5376196" cy="55892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81542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://chinalawandpolicy.com/wp-content/uploads/2013/04/Aww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4947765" cy="30963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File:Bridge Ai Wei Wei front view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57750" y="0"/>
            <a:ext cx="4286250" cy="5715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70" name="Picture 6" descr="http://www.798district.com/asset/images/artists/798_artists/ai_wei_wei/ai_wei_wei_snake_ceiling_798_art_district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096345"/>
            <a:ext cx="5467522" cy="376165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830929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Afbeelding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2813688" cy="2448273"/>
          </a:xfrm>
          <a:prstGeom prst="rect">
            <a:avLst/>
          </a:prstGeom>
        </p:spPr>
      </p:pic>
      <p:pic>
        <p:nvPicPr>
          <p:cNvPr id="1026" name="Picture 2" descr="http://plzcdn.com/ZillaIMG/fef6d24183afcd4243f1da5db94810e4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3688" y="-83008"/>
            <a:ext cx="5112568" cy="69429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85608531"/>
      </p:ext>
    </p:extLst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0"/>
            <a:ext cx="7772400" cy="1470025"/>
          </a:xfrm>
        </p:spPr>
        <p:txBody>
          <a:bodyPr/>
          <a:lstStyle/>
          <a:p>
            <a:r>
              <a:rPr lang="nl-BE" dirty="0" smtClean="0"/>
              <a:t>Ronde 8</a:t>
            </a:r>
            <a:endParaRPr lang="nl-NL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1341438"/>
            <a:ext cx="6400800" cy="3024187"/>
          </a:xfrm>
        </p:spPr>
        <p:txBody>
          <a:bodyPr/>
          <a:lstStyle/>
          <a:p>
            <a:r>
              <a:rPr lang="nl-BE" sz="4000" smtClean="0"/>
              <a:t>Raketronde</a:t>
            </a:r>
          </a:p>
        </p:txBody>
      </p:sp>
      <p:pic>
        <p:nvPicPr>
          <p:cNvPr id="1026" name="Picture 2" descr="http://beachbodyplan.nl/wp-content/uploads/2013/06/1-2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0" y="2369344"/>
            <a:ext cx="4410075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trudo2\SPA\ruimte2012\ruitme_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0"/>
            <a:ext cx="1979712" cy="12256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17291078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Rectangle 2"/>
          <p:cNvSpPr>
            <a:spLocks noGrp="1" noChangeArrowheads="1"/>
          </p:cNvSpPr>
          <p:nvPr>
            <p:ph type="ctrTitle"/>
          </p:nvPr>
        </p:nvSpPr>
        <p:spPr>
          <a:xfrm>
            <a:off x="827088" y="0"/>
            <a:ext cx="7772400" cy="1470025"/>
          </a:xfrm>
        </p:spPr>
        <p:txBody>
          <a:bodyPr/>
          <a:lstStyle/>
          <a:p>
            <a:r>
              <a:rPr lang="nl-BE" dirty="0" smtClean="0"/>
              <a:t>Ronde 8</a:t>
            </a:r>
            <a:endParaRPr lang="nl-NL" dirty="0" smtClean="0"/>
          </a:p>
        </p:txBody>
      </p:sp>
      <p:sp>
        <p:nvSpPr>
          <p:cNvPr id="2051" name="Rectangle 3"/>
          <p:cNvSpPr>
            <a:spLocks noGrp="1" noChangeArrowheads="1"/>
          </p:cNvSpPr>
          <p:nvPr>
            <p:ph type="subTitle" idx="1"/>
          </p:nvPr>
        </p:nvSpPr>
        <p:spPr>
          <a:xfrm>
            <a:off x="1403350" y="1341438"/>
            <a:ext cx="6400800" cy="3024187"/>
          </a:xfrm>
        </p:spPr>
        <p:txBody>
          <a:bodyPr/>
          <a:lstStyle/>
          <a:p>
            <a:r>
              <a:rPr lang="nl-BE" sz="4000" smtClean="0"/>
              <a:t>Raketronde</a:t>
            </a:r>
          </a:p>
        </p:txBody>
      </p:sp>
      <p:pic>
        <p:nvPicPr>
          <p:cNvPr id="1026" name="Picture 2" descr="http://beachbodyplan.nl/wp-content/uploads/2013/06/1-2-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8250" y="2369344"/>
            <a:ext cx="4410075" cy="24669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D:\trudo2\SPA\ruimte2012\ruitme_logo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164288" y="0"/>
            <a:ext cx="1979712" cy="122560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41488380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el 1"/>
          <p:cNvSpPr>
            <a:spLocks noGrp="1"/>
          </p:cNvSpPr>
          <p:nvPr>
            <p:ph type="title"/>
          </p:nvPr>
        </p:nvSpPr>
        <p:spPr>
          <a:xfrm>
            <a:off x="755650" y="0"/>
            <a:ext cx="7772400" cy="1143000"/>
          </a:xfrm>
        </p:spPr>
        <p:txBody>
          <a:bodyPr/>
          <a:lstStyle/>
          <a:p>
            <a:r>
              <a:rPr lang="nl-BE" smtClean="0"/>
              <a:t>Systeem (via voorbeeld)</a:t>
            </a:r>
          </a:p>
        </p:txBody>
      </p:sp>
      <p:sp>
        <p:nvSpPr>
          <p:cNvPr id="3078" name="Tekstvak 6"/>
          <p:cNvSpPr txBox="1">
            <a:spLocks noChangeArrowheads="1"/>
          </p:cNvSpPr>
          <p:nvPr/>
        </p:nvSpPr>
        <p:spPr bwMode="auto">
          <a:xfrm>
            <a:off x="179388" y="981075"/>
            <a:ext cx="896461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BE" dirty="0"/>
              <a:t>	</a:t>
            </a:r>
            <a:r>
              <a:rPr lang="nl-BE" sz="2800" b="1" dirty="0"/>
              <a:t>1				2			</a:t>
            </a:r>
            <a:r>
              <a:rPr lang="nl-BE" sz="2800" b="1" dirty="0" smtClean="0"/>
              <a:t>3</a:t>
            </a:r>
            <a:endParaRPr lang="nl-BE" sz="2800" b="1" dirty="0"/>
          </a:p>
        </p:txBody>
      </p:sp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14729" y="1773238"/>
            <a:ext cx="2843361" cy="31661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8" name="Picture 4" descr="http://1.nieuwsbladcdn.be/Assets/Images_Upload/2012/10/11/Simon_Suys.jpg.h380.jpg.56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90299" y="1531491"/>
            <a:ext cx="5410200" cy="359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http://www.depinte.be/resources/1/bestuur/Hilde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5399" y="1560835"/>
            <a:ext cx="3590925" cy="35909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72207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el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nl-BE" smtClean="0"/>
              <a:t>SCORES</a:t>
            </a:r>
          </a:p>
        </p:txBody>
      </p:sp>
      <p:graphicFrame>
        <p:nvGraphicFramePr>
          <p:cNvPr id="4" name="Tijdelijke aanduiding voor inhoud 3"/>
          <p:cNvGraphicFramePr>
            <a:graphicFrameLocks noGrp="1"/>
          </p:cNvGraphicFramePr>
          <p:nvPr>
            <p:ph idx="1"/>
            <p:extLst/>
          </p:nvPr>
        </p:nvGraphicFramePr>
        <p:xfrm>
          <a:off x="685800" y="1981200"/>
          <a:ext cx="8211566" cy="259588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382266"/>
                <a:gridCol w="1943100"/>
                <a:gridCol w="1943100"/>
                <a:gridCol w="1943100"/>
              </a:tblGrid>
              <a:tr h="370840">
                <a:tc>
                  <a:txBody>
                    <a:bodyPr/>
                    <a:lstStyle/>
                    <a:p>
                      <a:r>
                        <a:rPr lang="nl-BE" dirty="0" smtClean="0"/>
                        <a:t>1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2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3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SCORE</a:t>
                      </a:r>
                      <a:endParaRPr lang="nl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smtClean="0"/>
                        <a:t>VANBIERVLIET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SUYS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?</a:t>
                      </a:r>
                      <a:endParaRPr lang="nl-BE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2</a:t>
                      </a:r>
                      <a:endParaRPr lang="nl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smtClean="0"/>
                        <a:t>?</a:t>
                      </a:r>
                      <a:endParaRPr lang="nl-BE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SUYS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?</a:t>
                      </a:r>
                      <a:endParaRPr lang="nl-BE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0</a:t>
                      </a:r>
                      <a:endParaRPr lang="nl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smtClean="0"/>
                        <a:t>VAN</a:t>
                      </a:r>
                      <a:r>
                        <a:rPr lang="nl-BE" baseline="0" dirty="0" smtClean="0"/>
                        <a:t>BIERVLIET 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DEJONGHE</a:t>
                      </a:r>
                      <a:endParaRPr lang="nl-BE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CLAEYS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0</a:t>
                      </a:r>
                      <a:endParaRPr lang="nl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smtClean="0"/>
                        <a:t>VANBIERVLIET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SUYS 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VERMEYEN</a:t>
                      </a:r>
                      <a:endParaRPr lang="nl-BE" dirty="0"/>
                    </a:p>
                  </a:txBody>
                  <a:tcPr>
                    <a:solidFill>
                      <a:srgbClr val="FF00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0</a:t>
                      </a:r>
                      <a:endParaRPr lang="nl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smtClean="0"/>
                        <a:t>VANBIERVLIET 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?</a:t>
                      </a:r>
                      <a:endParaRPr lang="nl-BE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?</a:t>
                      </a:r>
                      <a:endParaRPr lang="nl-BE" dirty="0"/>
                    </a:p>
                  </a:txBody>
                  <a:tcP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1</a:t>
                      </a:r>
                      <a:endParaRPr lang="nl-BE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nl-BE" dirty="0" smtClean="0"/>
                        <a:t>VANBIERVLIET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SUYS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CLAEYS</a:t>
                      </a:r>
                      <a:endParaRPr lang="nl-BE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nl-BE" dirty="0" smtClean="0"/>
                        <a:t>3</a:t>
                      </a:r>
                      <a:endParaRPr lang="nl-BE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0209881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Titel 1"/>
          <p:cNvSpPr>
            <a:spLocks noGrp="1"/>
          </p:cNvSpPr>
          <p:nvPr>
            <p:ph type="title"/>
          </p:nvPr>
        </p:nvSpPr>
        <p:spPr>
          <a:xfrm>
            <a:off x="755650" y="0"/>
            <a:ext cx="7772400" cy="1143000"/>
          </a:xfrm>
        </p:spPr>
        <p:txBody>
          <a:bodyPr/>
          <a:lstStyle/>
          <a:p>
            <a:r>
              <a:rPr lang="nl-BE" dirty="0" smtClean="0"/>
              <a:t>1 Politici</a:t>
            </a:r>
          </a:p>
        </p:txBody>
      </p:sp>
      <p:sp>
        <p:nvSpPr>
          <p:cNvPr id="5123" name="Tekstvak 6"/>
          <p:cNvSpPr txBox="1">
            <a:spLocks noChangeArrowheads="1"/>
          </p:cNvSpPr>
          <p:nvPr/>
        </p:nvSpPr>
        <p:spPr bwMode="auto">
          <a:xfrm>
            <a:off x="179388" y="981075"/>
            <a:ext cx="896461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BE" dirty="0"/>
              <a:t>	</a:t>
            </a:r>
            <a:r>
              <a:rPr lang="nl-BE" sz="2800" b="1" dirty="0"/>
              <a:t>1				2			</a:t>
            </a:r>
            <a:r>
              <a:rPr lang="nl-BE" sz="2800" b="1" dirty="0" smtClean="0"/>
              <a:t>3</a:t>
            </a:r>
            <a:endParaRPr lang="nl-BE" sz="2800" b="1" dirty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361" y="1675328"/>
            <a:ext cx="2574300" cy="3861048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97027" y="1675328"/>
            <a:ext cx="2627861" cy="3861048"/>
          </a:xfrm>
          <a:prstGeom prst="rect">
            <a:avLst/>
          </a:prstGeom>
        </p:spPr>
      </p:pic>
      <p:pic>
        <p:nvPicPr>
          <p:cNvPr id="4" name="Afbeelding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00808" y="1676480"/>
            <a:ext cx="3109067" cy="38598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70900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Titel 1"/>
          <p:cNvSpPr>
            <a:spLocks noGrp="1"/>
          </p:cNvSpPr>
          <p:nvPr>
            <p:ph type="title"/>
          </p:nvPr>
        </p:nvSpPr>
        <p:spPr>
          <a:xfrm>
            <a:off x="3707904" y="476672"/>
            <a:ext cx="8132440" cy="1143000"/>
          </a:xfrm>
        </p:spPr>
        <p:txBody>
          <a:bodyPr/>
          <a:lstStyle/>
          <a:p>
            <a:r>
              <a:rPr lang="nl-BE" dirty="0" smtClean="0"/>
              <a:t>2 </a:t>
            </a:r>
            <a:r>
              <a:rPr lang="nl-BE" dirty="0" smtClean="0"/>
              <a:t>paarden</a:t>
            </a:r>
            <a:br>
              <a:rPr lang="nl-BE" dirty="0" smtClean="0"/>
            </a:br>
            <a:r>
              <a:rPr lang="nl-BE" dirty="0" smtClean="0"/>
              <a:t>1 punt</a:t>
            </a:r>
            <a:br>
              <a:rPr lang="nl-BE" dirty="0" smtClean="0"/>
            </a:br>
            <a:endParaRPr lang="nl-BE" dirty="0" smtClean="0"/>
          </a:p>
        </p:txBody>
      </p:sp>
      <p:pic>
        <p:nvPicPr>
          <p:cNvPr id="1028" name="Picture 4" descr="http://blogimages.bloggen.be/wareber/49-99b5d1273627fa5b4a7aeff97fe215f0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40" y="3068960"/>
            <a:ext cx="5703232" cy="37783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0" name="Picture 6" descr="http://static3.demorgen.be/static/photo/2009/13/8/6/album_large_1360926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6700" y="4160826"/>
            <a:ext cx="4032308" cy="268652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34" name="Picture 10" descr="http://www.hippodroomwaregem.be/content/images/big/366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0" y="8"/>
            <a:ext cx="3912369" cy="3149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5739878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Titel 1"/>
          <p:cNvSpPr>
            <a:spLocks noGrp="1"/>
          </p:cNvSpPr>
          <p:nvPr>
            <p:ph type="title"/>
          </p:nvPr>
        </p:nvSpPr>
        <p:spPr>
          <a:xfrm>
            <a:off x="3779912" y="454850"/>
            <a:ext cx="7772400" cy="1143000"/>
          </a:xfrm>
        </p:spPr>
        <p:txBody>
          <a:bodyPr/>
          <a:lstStyle/>
          <a:p>
            <a:r>
              <a:rPr lang="nl-BE" dirty="0" smtClean="0"/>
              <a:t>2 </a:t>
            </a:r>
            <a:r>
              <a:rPr lang="nl-BE" dirty="0" smtClean="0"/>
              <a:t>paarden</a:t>
            </a:r>
            <a:br>
              <a:rPr lang="nl-BE" dirty="0" smtClean="0"/>
            </a:br>
            <a:r>
              <a:rPr lang="nl-BE" dirty="0" smtClean="0"/>
              <a:t>2 punten</a:t>
            </a:r>
            <a:br>
              <a:rPr lang="nl-BE" dirty="0" smtClean="0"/>
            </a:br>
            <a:endParaRPr lang="nl-BE" dirty="0" smtClean="0"/>
          </a:p>
        </p:txBody>
      </p:sp>
      <p:pic>
        <p:nvPicPr>
          <p:cNvPr id="2" name="Afbeelding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49046" y="2996952"/>
            <a:ext cx="5794954" cy="3856041"/>
          </a:xfrm>
          <a:prstGeom prst="rect">
            <a:avLst/>
          </a:prstGeom>
        </p:spPr>
      </p:pic>
      <p:pic>
        <p:nvPicPr>
          <p:cNvPr id="3" name="Afbeelding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0606"/>
            <a:ext cx="5973393" cy="39822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58685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Titel 1"/>
          <p:cNvSpPr>
            <a:spLocks noGrp="1"/>
          </p:cNvSpPr>
          <p:nvPr>
            <p:ph type="title"/>
          </p:nvPr>
        </p:nvSpPr>
        <p:spPr>
          <a:xfrm>
            <a:off x="684213" y="549275"/>
            <a:ext cx="2735262" cy="1143000"/>
          </a:xfrm>
        </p:spPr>
        <p:txBody>
          <a:bodyPr/>
          <a:lstStyle/>
          <a:p>
            <a:r>
              <a:rPr lang="nl-BE" dirty="0" smtClean="0"/>
              <a:t>2Paarden</a:t>
            </a:r>
            <a:r>
              <a:rPr lang="nl-BE" dirty="0" smtClean="0"/>
              <a:t/>
            </a:r>
            <a:br>
              <a:rPr lang="nl-BE" dirty="0" smtClean="0"/>
            </a:br>
            <a:r>
              <a:rPr lang="nl-BE" dirty="0" smtClean="0"/>
              <a:t>3 punten</a:t>
            </a:r>
            <a:br>
              <a:rPr lang="nl-BE" dirty="0" smtClean="0"/>
            </a:br>
            <a:endParaRPr lang="nl-BE" dirty="0" smtClean="0"/>
          </a:p>
        </p:txBody>
      </p:sp>
      <p:pic>
        <p:nvPicPr>
          <p:cNvPr id="3076" name="Picture 4" descr="http://www.firenzemadeintuscany.com/media/the-palio-di-siena-MVEJPGIF.jpg?width=540&amp;height=300&amp;croponresize=1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747" y="15272"/>
            <a:ext cx="5626253" cy="31256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http://www.wikisiena.com/wp-content/uploads/palio-di-siena2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7677" y="3140968"/>
            <a:ext cx="5756324" cy="3822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http://www.aboutsiena.com/Palio-races-of-Siena/links-about-Palio/Contrades-and-Siena.g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619276"/>
            <a:ext cx="4286250" cy="45339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2194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8" name="Picture 4" descr="http://images15.levif.be/images/resized/119/508/954/100/5/500_0_KEEP_RATIO_SHRINK_CENTER_FFFFFF/image/Ignace-Van-Doorselaere-directeur-de-Van-de-velde-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495411"/>
            <a:ext cx="6838632" cy="49785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122" name="Titel 1"/>
          <p:cNvSpPr>
            <a:spLocks noGrp="1"/>
          </p:cNvSpPr>
          <p:nvPr>
            <p:ph type="title"/>
          </p:nvPr>
        </p:nvSpPr>
        <p:spPr>
          <a:xfrm>
            <a:off x="755650" y="0"/>
            <a:ext cx="7772400" cy="1143000"/>
          </a:xfrm>
        </p:spPr>
        <p:txBody>
          <a:bodyPr/>
          <a:lstStyle/>
          <a:p>
            <a:r>
              <a:rPr lang="nl-BE" dirty="0" smtClean="0"/>
              <a:t>3 </a:t>
            </a:r>
            <a:r>
              <a:rPr lang="nl-BE" dirty="0" smtClean="0"/>
              <a:t>Bekende Pintenaars</a:t>
            </a:r>
          </a:p>
        </p:txBody>
      </p:sp>
      <p:sp>
        <p:nvSpPr>
          <p:cNvPr id="5123" name="Tekstvak 6"/>
          <p:cNvSpPr txBox="1">
            <a:spLocks noChangeArrowheads="1"/>
          </p:cNvSpPr>
          <p:nvPr/>
        </p:nvSpPr>
        <p:spPr bwMode="auto">
          <a:xfrm>
            <a:off x="179388" y="981075"/>
            <a:ext cx="8964612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nl-BE" dirty="0"/>
              <a:t>	</a:t>
            </a:r>
            <a:r>
              <a:rPr lang="nl-BE" sz="2800" b="1" dirty="0"/>
              <a:t>1				2			</a:t>
            </a:r>
            <a:r>
              <a:rPr lang="nl-BE" sz="2800" b="1" dirty="0" smtClean="0"/>
              <a:t>3</a:t>
            </a:r>
            <a:endParaRPr lang="nl-BE" sz="2800" b="1" dirty="0"/>
          </a:p>
        </p:txBody>
      </p:sp>
      <p:pic>
        <p:nvPicPr>
          <p:cNvPr id="6146" name="Picture 2" descr="http://library.neteventsmedia.be/people/566/1939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435803"/>
            <a:ext cx="3162300" cy="507858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52" name="Picture 8" descr="http://upload.wikimedia.org/wikipedia/commons/d/d9/Benoni_Beheyt_1964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7824" y="1448217"/>
            <a:ext cx="3565308" cy="510356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37881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Standaardontwerp">
  <a:themeElements>
    <a:clrScheme name="Standaardontwerp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tandaardontwerp">
      <a:majorFont>
        <a:latin typeface="Arial"/>
        <a:ea typeface=""/>
        <a:cs typeface="Arial"/>
      </a:majorFont>
      <a:minorFont>
        <a:latin typeface="Arial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Standaardontwerp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andaardontwerp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andaardontwerp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3343</TotalTime>
  <Words>327</Words>
  <Application>Microsoft Office PowerPoint</Application>
  <PresentationFormat>Diavoorstelling (4:3)</PresentationFormat>
  <Paragraphs>191</Paragraphs>
  <Slides>147</Slides>
  <Notes>27</Notes>
  <HiddenSlides>0</HiddenSlides>
  <MMClips>5</MMClips>
  <ScaleCrop>false</ScaleCrop>
  <HeadingPairs>
    <vt:vector size="6" baseType="variant">
      <vt:variant>
        <vt:lpstr>Gebruikte lettertypen</vt:lpstr>
      </vt:variant>
      <vt:variant>
        <vt:i4>5</vt:i4>
      </vt:variant>
      <vt:variant>
        <vt:lpstr>Thema</vt:lpstr>
      </vt:variant>
      <vt:variant>
        <vt:i4>1</vt:i4>
      </vt:variant>
      <vt:variant>
        <vt:lpstr>Diatitels</vt:lpstr>
      </vt:variant>
      <vt:variant>
        <vt:i4>147</vt:i4>
      </vt:variant>
    </vt:vector>
  </HeadingPairs>
  <TitlesOfParts>
    <vt:vector size="153" baseType="lpstr">
      <vt:lpstr>Arial</vt:lpstr>
      <vt:lpstr>Comic Sans MS</vt:lpstr>
      <vt:lpstr>Tahoma</vt:lpstr>
      <vt:lpstr>Times New Roman</vt:lpstr>
      <vt:lpstr>Verdana</vt:lpstr>
      <vt:lpstr>Standaardontwerp</vt:lpstr>
      <vt:lpstr>PowerPoint-presentatie</vt:lpstr>
      <vt:lpstr>Ronde 5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Ronde 5 Oplossingen</vt:lpstr>
      <vt:lpstr>Ronde 5 Oplossingen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Ronde 6</vt:lpstr>
      <vt:lpstr>Ronde 6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Ronde 6</vt:lpstr>
      <vt:lpstr>Ronde 6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Verband</vt:lpstr>
      <vt:lpstr>Verband</vt:lpstr>
      <vt:lpstr>Ronde 7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Ronde 7  Oplossingen </vt:lpstr>
      <vt:lpstr>Ronde 7  Oplossingen 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PowerPoint-presentatie</vt:lpstr>
      <vt:lpstr>Ronde 8</vt:lpstr>
      <vt:lpstr>Ronde 8</vt:lpstr>
      <vt:lpstr>Systeem (via voorbeeld)</vt:lpstr>
      <vt:lpstr>SCORES</vt:lpstr>
      <vt:lpstr>1 Politici</vt:lpstr>
      <vt:lpstr>2 paarden 1 punt </vt:lpstr>
      <vt:lpstr>2 paarden 2 punten </vt:lpstr>
      <vt:lpstr>2Paarden 3 punten </vt:lpstr>
      <vt:lpstr>3 Bekende Pintenaars</vt:lpstr>
      <vt:lpstr>4 kledij 1 Punt</vt:lpstr>
      <vt:lpstr>4 Kledij 2 Punten</vt:lpstr>
      <vt:lpstr>4 Kledij 3 Punten</vt:lpstr>
      <vt:lpstr>5 lego CD hoes 1 Punt</vt:lpstr>
      <vt:lpstr>5 legoCD hoes 2 Punten</vt:lpstr>
      <vt:lpstr>5 lego CD hoes 3 Punten</vt:lpstr>
      <vt:lpstr>6 recente boeken 1 Punt</vt:lpstr>
      <vt:lpstr>6 recente boeken 2 Punten</vt:lpstr>
      <vt:lpstr>6 recente boeken 3 Punten</vt:lpstr>
      <vt:lpstr>7 Gouwe ouwe 1 Punt</vt:lpstr>
      <vt:lpstr>7 Gouwe ouwe 2 en 3 Punten</vt:lpstr>
      <vt:lpstr>8 Aan de voeten 1 Punt</vt:lpstr>
      <vt:lpstr>8 Aan de voeten 2 Punten</vt:lpstr>
      <vt:lpstr>8 Aan de voeten 3 Punten</vt:lpstr>
      <vt:lpstr>9 Ons koningshuis</vt:lpstr>
      <vt:lpstr>10 Radiopresentatoren</vt:lpstr>
      <vt:lpstr>11 Slechteriken</vt:lpstr>
      <vt:lpstr>12 consoles 1 Punt</vt:lpstr>
      <vt:lpstr>12 Consoles 2 Punten</vt:lpstr>
      <vt:lpstr>12 consoles 3 Punten</vt:lpstr>
      <vt:lpstr>Ronde 8</vt:lpstr>
      <vt:lpstr>Ronde 8</vt:lpstr>
      <vt:lpstr>1 Politici</vt:lpstr>
      <vt:lpstr>2 paarden 1 punt </vt:lpstr>
      <vt:lpstr>2 paarden 2 punten </vt:lpstr>
      <vt:lpstr>2Paarden 3 punten </vt:lpstr>
      <vt:lpstr>3 Bekende Pintenaars</vt:lpstr>
      <vt:lpstr>4 kledij 1 Punt</vt:lpstr>
      <vt:lpstr>4 Kledij 2 Punten</vt:lpstr>
      <vt:lpstr>4 Kledij 3 Punten</vt:lpstr>
      <vt:lpstr>5 CD hoes 1 Punt</vt:lpstr>
      <vt:lpstr>5 CD hoes 2 Punten</vt:lpstr>
      <vt:lpstr>5 CD hoes 3 Punten</vt:lpstr>
      <vt:lpstr>6 recente boeken 1 Punten</vt:lpstr>
      <vt:lpstr>6 recente boeken 1 Punt</vt:lpstr>
      <vt:lpstr>6 recente boeken 3 Punten</vt:lpstr>
      <vt:lpstr>7 Gouwe ouwe 1 Punt</vt:lpstr>
      <vt:lpstr>7 Gouwe ouwe 2 en 3 Punten</vt:lpstr>
      <vt:lpstr>8 Aan de voeten 1 Punt</vt:lpstr>
      <vt:lpstr>8 Aan de voeten 2 Punten</vt:lpstr>
      <vt:lpstr>12 Aan de voeten 3 Punten</vt:lpstr>
      <vt:lpstr>9 Ons koningshuis</vt:lpstr>
      <vt:lpstr>10 Radiopresentatoren</vt:lpstr>
      <vt:lpstr>11 Slechteriken</vt:lpstr>
      <vt:lpstr>12 consoles 1 Punt</vt:lpstr>
      <vt:lpstr>12 consoles 2 Punten</vt:lpstr>
      <vt:lpstr>12 consoles 3 Punten</vt:lpstr>
      <vt:lpstr>PowerPoint-presentatie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 1</dc:title>
  <dc:creator>Trudo</dc:creator>
  <cp:lastModifiedBy>Ann Poelman</cp:lastModifiedBy>
  <cp:revision>227</cp:revision>
  <dcterms:created xsi:type="dcterms:W3CDTF">2006-10-16T17:20:02Z</dcterms:created>
  <dcterms:modified xsi:type="dcterms:W3CDTF">2013-11-15T10:39:58Z</dcterms:modified>
</cp:coreProperties>
</file>